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Century Gothic" pitchFamily="34" charset="0"/>
      <p:regular r:id="rId37"/>
      <p:bold r:id="rId38"/>
      <p:italic r:id="rId39"/>
      <p:boldItalic r:id="rId40"/>
    </p:embeddedFont>
    <p:embeddedFont>
      <p:font typeface="Calibri" pitchFamily="34" charset="0"/>
      <p:regular r:id="rId41"/>
      <p:bold r:id="rId42"/>
      <p:italic r:id="rId43"/>
      <p:boldItalic r:id="rId44"/>
    </p:embeddedFont>
    <p:embeddedFont>
      <p:font typeface="Palatino Linotype" pitchFamily="18" charset="0"/>
      <p:regular r:id="rId45"/>
      <p:bold r:id="rId46"/>
      <p:italic r:id="rId47"/>
      <p:boldItalic r:id="rId48"/>
    </p:embeddedFont>
    <p:embeddedFont>
      <p:font typeface="Helvetica Neue" charset="0"/>
      <p:regular r:id="rId49"/>
      <p:bold r:id="rId50"/>
      <p:italic r:id="rId51"/>
      <p:boldItalic r:id="rId52"/>
    </p:embeddedFont>
    <p:embeddedFont>
      <p:font typeface="Roboto"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840">
          <p15:clr>
            <a:srgbClr val="A4A3A4"/>
          </p15:clr>
        </p15:guide>
        <p15:guide id="2" pos="3940">
          <p15:clr>
            <a:srgbClr val="A4A3A4"/>
          </p15:clr>
        </p15:guide>
        <p15:guide id="3" orient="horz"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OimKLELNH6/soTM5R/iZkVFqxV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 pos="39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272cb20ac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a272cb20a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a272cb20a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a272cb20a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a272cb20ac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2a272cb20ac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a272cb20ac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a272cb20ac_0_1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a272cb20ac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2a272cb20a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a272cb20ac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a272cb20ac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a272cb20ac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2a272cb20a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a272cb20ac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a272cb20ac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a272cb20ac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2a272cb20ac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a272cb20ac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2a272cb20a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7"/>
        <p:cNvGrpSpPr/>
        <p:nvPr/>
      </p:nvGrpSpPr>
      <p:grpSpPr>
        <a:xfrm>
          <a:off x="0" y="0"/>
          <a:ext cx="0" cy="0"/>
          <a:chOff x="0" y="0"/>
          <a:chExt cx="0" cy="0"/>
        </a:xfrm>
      </p:grpSpPr>
      <p:sp>
        <p:nvSpPr>
          <p:cNvPr id="18" name="Google Shape;18;p32"/>
          <p:cNvSpPr txBox="1">
            <a:spLocks noGrp="1"/>
          </p:cNvSpPr>
          <p:nvPr>
            <p:ph type="ctrTitle"/>
          </p:nvPr>
        </p:nvSpPr>
        <p:spPr>
          <a:xfrm>
            <a:off x="914400" y="609601"/>
            <a:ext cx="10363200" cy="4267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8000"/>
              <a:buFont typeface="Palatino Linotype"/>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subTitle" idx="1"/>
          </p:nvPr>
        </p:nvSpPr>
        <p:spPr>
          <a:xfrm>
            <a:off x="1828800" y="4953000"/>
            <a:ext cx="8534400" cy="12192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sz="2400">
                <a:solidFill>
                  <a:srgbClr val="888888"/>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320"/>
              </a:spcBef>
              <a:spcAft>
                <a:spcPts val="0"/>
              </a:spcAft>
              <a:buClr>
                <a:srgbClr val="888888"/>
              </a:buClr>
              <a:buSzPts val="1600"/>
              <a:buNone/>
              <a:defRPr>
                <a:solidFill>
                  <a:srgbClr val="888888"/>
                </a:solidFill>
              </a:defRPr>
            </a:lvl6pPr>
            <a:lvl7pPr lvl="6" algn="ctr">
              <a:lnSpc>
                <a:spcPct val="100000"/>
              </a:lnSpc>
              <a:spcBef>
                <a:spcPts val="320"/>
              </a:spcBef>
              <a:spcAft>
                <a:spcPts val="0"/>
              </a:spcAft>
              <a:buClr>
                <a:srgbClr val="888888"/>
              </a:buClr>
              <a:buSzPts val="1600"/>
              <a:buNone/>
              <a:defRPr>
                <a:solidFill>
                  <a:srgbClr val="888888"/>
                </a:solidFill>
              </a:defRPr>
            </a:lvl7pPr>
            <a:lvl8pPr lvl="7" algn="ctr">
              <a:lnSpc>
                <a:spcPct val="100000"/>
              </a:lnSpc>
              <a:spcBef>
                <a:spcPts val="320"/>
              </a:spcBef>
              <a:spcAft>
                <a:spcPts val="0"/>
              </a:spcAft>
              <a:buClr>
                <a:srgbClr val="888888"/>
              </a:buClr>
              <a:buSzPts val="1600"/>
              <a:buNone/>
              <a:defRPr>
                <a:solidFill>
                  <a:srgbClr val="888888"/>
                </a:solidFill>
              </a:defRPr>
            </a:lvl8pPr>
            <a:lvl9pPr lvl="8" algn="ctr">
              <a:lnSpc>
                <a:spcPct val="100000"/>
              </a:lnSpc>
              <a:spcBef>
                <a:spcPts val="320"/>
              </a:spcBef>
              <a:spcAft>
                <a:spcPts val="0"/>
              </a:spcAft>
              <a:buClr>
                <a:srgbClr val="888888"/>
              </a:buClr>
              <a:buSzPts val="1600"/>
              <a:buNone/>
              <a:defRPr>
                <a:solidFill>
                  <a:srgbClr val="888888"/>
                </a:solidFill>
              </a:defRPr>
            </a:lvl9pPr>
          </a:lstStyle>
          <a:p>
            <a:endParaRPr/>
          </a:p>
        </p:txBody>
      </p:sp>
      <p:sp>
        <p:nvSpPr>
          <p:cNvPr id="20" name="Google Shape;20;p32"/>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
        <p:nvSpPr>
          <p:cNvPr id="22" name="Google Shape;22;p32"/>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7"/>
        <p:cNvGrpSpPr/>
        <p:nvPr/>
      </p:nvGrpSpPr>
      <p:grpSpPr>
        <a:xfrm>
          <a:off x="0" y="0"/>
          <a:ext cx="0" cy="0"/>
          <a:chOff x="0" y="0"/>
          <a:chExt cx="0" cy="0"/>
        </a:xfrm>
      </p:grpSpPr>
      <p:sp>
        <p:nvSpPr>
          <p:cNvPr id="78" name="Google Shape;78;p41"/>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7F7F7F"/>
              </a:buClr>
              <a:buSzPts val="1800"/>
              <a:buChar char="•"/>
              <a:defRPr/>
            </a:lvl1pPr>
            <a:lvl2pPr marL="914400" lvl="1" indent="-342900" algn="l">
              <a:lnSpc>
                <a:spcPct val="100000"/>
              </a:lnSpc>
              <a:spcBef>
                <a:spcPts val="360"/>
              </a:spcBef>
              <a:spcAft>
                <a:spcPts val="0"/>
              </a:spcAft>
              <a:buClr>
                <a:srgbClr val="7F7F7F"/>
              </a:buClr>
              <a:buSzPts val="1800"/>
              <a:buChar char="o"/>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o"/>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rgbClr val="7F7F7F"/>
              </a:buClr>
              <a:buSzPts val="1800"/>
              <a:buChar char="o"/>
              <a:defRPr/>
            </a:lvl6pPr>
            <a:lvl7pPr marL="3200400" lvl="6" indent="-342900" algn="l">
              <a:lnSpc>
                <a:spcPct val="100000"/>
              </a:lnSpc>
              <a:spcBef>
                <a:spcPts val="360"/>
              </a:spcBef>
              <a:spcAft>
                <a:spcPts val="0"/>
              </a:spcAft>
              <a:buClr>
                <a:srgbClr val="7F7F7F"/>
              </a:buClr>
              <a:buSzPts val="1800"/>
              <a:buChar char="•"/>
              <a:defRPr/>
            </a:lvl7pPr>
            <a:lvl8pPr marL="3657600" lvl="7" indent="-342900" algn="l">
              <a:lnSpc>
                <a:spcPct val="100000"/>
              </a:lnSpc>
              <a:spcBef>
                <a:spcPts val="360"/>
              </a:spcBef>
              <a:spcAft>
                <a:spcPts val="0"/>
              </a:spcAft>
              <a:buClr>
                <a:srgbClr val="7F7F7F"/>
              </a:buClr>
              <a:buSzPts val="1800"/>
              <a:buChar char="o"/>
              <a:defRPr/>
            </a:lvl8pPr>
            <a:lvl9pPr marL="4114800" lvl="8" indent="-342900" algn="l">
              <a:lnSpc>
                <a:spcPct val="100000"/>
              </a:lnSpc>
              <a:spcBef>
                <a:spcPts val="360"/>
              </a:spcBef>
              <a:spcAft>
                <a:spcPts val="0"/>
              </a:spcAft>
              <a:buClr>
                <a:srgbClr val="7F7F7F"/>
              </a:buClr>
              <a:buSzPts val="1800"/>
              <a:buChar char="•"/>
              <a:defRPr/>
            </a:lvl9pPr>
          </a:lstStyle>
          <a:p>
            <a:endParaRPr/>
          </a:p>
        </p:txBody>
      </p:sp>
      <p:sp>
        <p:nvSpPr>
          <p:cNvPr id="80" name="Google Shape;80;p41"/>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1"/>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1"/>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3"/>
        <p:cNvGrpSpPr/>
        <p:nvPr/>
      </p:nvGrpSpPr>
      <p:grpSpPr>
        <a:xfrm>
          <a:off x="0" y="0"/>
          <a:ext cx="0" cy="0"/>
          <a:chOff x="0" y="0"/>
          <a:chExt cx="0" cy="0"/>
        </a:xfrm>
      </p:grpSpPr>
      <p:sp>
        <p:nvSpPr>
          <p:cNvPr id="84" name="Google Shape;84;p4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7F7F7F"/>
              </a:buClr>
              <a:buSzPts val="1800"/>
              <a:buChar char="•"/>
              <a:defRPr/>
            </a:lvl1pPr>
            <a:lvl2pPr marL="914400" lvl="1" indent="-342900" algn="l">
              <a:lnSpc>
                <a:spcPct val="100000"/>
              </a:lnSpc>
              <a:spcBef>
                <a:spcPts val="360"/>
              </a:spcBef>
              <a:spcAft>
                <a:spcPts val="0"/>
              </a:spcAft>
              <a:buClr>
                <a:srgbClr val="7F7F7F"/>
              </a:buClr>
              <a:buSzPts val="1800"/>
              <a:buChar char="o"/>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o"/>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rgbClr val="7F7F7F"/>
              </a:buClr>
              <a:buSzPts val="1800"/>
              <a:buChar char="o"/>
              <a:defRPr/>
            </a:lvl6pPr>
            <a:lvl7pPr marL="3200400" lvl="6" indent="-342900" algn="l">
              <a:lnSpc>
                <a:spcPct val="100000"/>
              </a:lnSpc>
              <a:spcBef>
                <a:spcPts val="360"/>
              </a:spcBef>
              <a:spcAft>
                <a:spcPts val="0"/>
              </a:spcAft>
              <a:buClr>
                <a:srgbClr val="7F7F7F"/>
              </a:buClr>
              <a:buSzPts val="1800"/>
              <a:buChar char="•"/>
              <a:defRPr/>
            </a:lvl7pPr>
            <a:lvl8pPr marL="3657600" lvl="7" indent="-342900" algn="l">
              <a:lnSpc>
                <a:spcPct val="100000"/>
              </a:lnSpc>
              <a:spcBef>
                <a:spcPts val="360"/>
              </a:spcBef>
              <a:spcAft>
                <a:spcPts val="0"/>
              </a:spcAft>
              <a:buClr>
                <a:srgbClr val="7F7F7F"/>
              </a:buClr>
              <a:buSzPts val="1800"/>
              <a:buChar char="o"/>
              <a:defRPr/>
            </a:lvl8pPr>
            <a:lvl9pPr marL="4114800" lvl="8" indent="-342900" algn="l">
              <a:lnSpc>
                <a:spcPct val="100000"/>
              </a:lnSpc>
              <a:spcBef>
                <a:spcPts val="360"/>
              </a:spcBef>
              <a:spcAft>
                <a:spcPts val="0"/>
              </a:spcAft>
              <a:buClr>
                <a:srgbClr val="7F7F7F"/>
              </a:buClr>
              <a:buSzPts val="1800"/>
              <a:buChar char="•"/>
              <a:defRPr/>
            </a:lvl9pPr>
          </a:lstStyle>
          <a:p>
            <a:endParaRPr/>
          </a:p>
        </p:txBody>
      </p:sp>
      <p:sp>
        <p:nvSpPr>
          <p:cNvPr id="86" name="Google Shape;86;p42"/>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2"/>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2"/>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Важный факт">
  <p:cSld name="Важный факт">
    <p:spTree>
      <p:nvGrpSpPr>
        <p:cNvPr id="1" name="Shape 89"/>
        <p:cNvGrpSpPr/>
        <p:nvPr/>
      </p:nvGrpSpPr>
      <p:grpSpPr>
        <a:xfrm>
          <a:off x="0" y="0"/>
          <a:ext cx="0" cy="0"/>
          <a:chOff x="0" y="0"/>
          <a:chExt cx="0" cy="0"/>
        </a:xfrm>
      </p:grpSpPr>
      <p:sp>
        <p:nvSpPr>
          <p:cNvPr id="90" name="Google Shape;90;g2a272cb20ac_0_227"/>
          <p:cNvSpPr txBox="1">
            <a:spLocks noGrp="1"/>
          </p:cNvSpPr>
          <p:nvPr>
            <p:ph type="body" idx="1"/>
          </p:nvPr>
        </p:nvSpPr>
        <p:spPr>
          <a:xfrm>
            <a:off x="603250" y="537964"/>
            <a:ext cx="10985700" cy="3621000"/>
          </a:xfrm>
          <a:prstGeom prst="rect">
            <a:avLst/>
          </a:prstGeom>
          <a:noFill/>
          <a:ln>
            <a:noFill/>
          </a:ln>
        </p:spPr>
        <p:txBody>
          <a:bodyPr spcFirstLastPara="1" wrap="square" lIns="25400" tIns="25400" rIns="25400" bIns="25400" anchor="b" anchorCtr="0">
            <a:normAutofit/>
          </a:bodyPr>
          <a:lstStyle>
            <a:lvl1pPr marL="457200" lvl="0" indent="-228600" algn="ctr" rtl="0">
              <a:lnSpc>
                <a:spcPct val="80000"/>
              </a:lnSpc>
              <a:spcBef>
                <a:spcPts val="0"/>
              </a:spcBef>
              <a:spcAft>
                <a:spcPts val="0"/>
              </a:spcAft>
              <a:buClr>
                <a:srgbClr val="000000"/>
              </a:buClr>
              <a:buSzPts val="12500"/>
              <a:buFont typeface="Helvetica Neue"/>
              <a:buNone/>
              <a:defRPr sz="12500" b="1"/>
            </a:lvl1pPr>
            <a:lvl2pPr marL="914400" lvl="1" indent="-228600" algn="ctr" rtl="0">
              <a:lnSpc>
                <a:spcPct val="80000"/>
              </a:lnSpc>
              <a:spcBef>
                <a:spcPts val="0"/>
              </a:spcBef>
              <a:spcAft>
                <a:spcPts val="0"/>
              </a:spcAft>
              <a:buClr>
                <a:srgbClr val="000000"/>
              </a:buClr>
              <a:buSzPts val="12500"/>
              <a:buFont typeface="Helvetica Neue"/>
              <a:buNone/>
              <a:defRPr sz="12500" b="1"/>
            </a:lvl2pPr>
            <a:lvl3pPr marL="1371600" lvl="2" indent="-228600" algn="ctr" rtl="0">
              <a:lnSpc>
                <a:spcPct val="80000"/>
              </a:lnSpc>
              <a:spcBef>
                <a:spcPts val="0"/>
              </a:spcBef>
              <a:spcAft>
                <a:spcPts val="0"/>
              </a:spcAft>
              <a:buClr>
                <a:srgbClr val="000000"/>
              </a:buClr>
              <a:buSzPts val="12500"/>
              <a:buFont typeface="Helvetica Neue"/>
              <a:buNone/>
              <a:defRPr sz="12500" b="1"/>
            </a:lvl3pPr>
            <a:lvl4pPr marL="1828800" lvl="3" indent="-228600" algn="ctr" rtl="0">
              <a:lnSpc>
                <a:spcPct val="80000"/>
              </a:lnSpc>
              <a:spcBef>
                <a:spcPts val="0"/>
              </a:spcBef>
              <a:spcAft>
                <a:spcPts val="0"/>
              </a:spcAft>
              <a:buClr>
                <a:srgbClr val="000000"/>
              </a:buClr>
              <a:buSzPts val="12500"/>
              <a:buFont typeface="Helvetica Neue"/>
              <a:buNone/>
              <a:defRPr sz="12500" b="1"/>
            </a:lvl4pPr>
            <a:lvl5pPr marL="2286000" lvl="4" indent="-228600" algn="ctr" rtl="0">
              <a:lnSpc>
                <a:spcPct val="80000"/>
              </a:lnSpc>
              <a:spcBef>
                <a:spcPts val="0"/>
              </a:spcBef>
              <a:spcAft>
                <a:spcPts val="0"/>
              </a:spcAft>
              <a:buClr>
                <a:srgbClr val="000000"/>
              </a:buClr>
              <a:buSzPts val="12500"/>
              <a:buFont typeface="Helvetica Neue"/>
              <a:buNone/>
              <a:defRPr sz="12500" b="1"/>
            </a:lvl5pPr>
            <a:lvl6pPr marL="2743200" lvl="5" indent="-298450" algn="l" rtl="0">
              <a:lnSpc>
                <a:spcPct val="90000"/>
              </a:lnSpc>
              <a:spcBef>
                <a:spcPts val="2300"/>
              </a:spcBef>
              <a:spcAft>
                <a:spcPts val="0"/>
              </a:spcAft>
              <a:buClr>
                <a:srgbClr val="000000"/>
              </a:buClr>
              <a:buSzPts val="1100"/>
              <a:buChar char="o"/>
              <a:defRPr/>
            </a:lvl6pPr>
            <a:lvl7pPr marL="3200400" lvl="6" indent="-298450" algn="l" rtl="0">
              <a:lnSpc>
                <a:spcPct val="90000"/>
              </a:lnSpc>
              <a:spcBef>
                <a:spcPts val="2300"/>
              </a:spcBef>
              <a:spcAft>
                <a:spcPts val="0"/>
              </a:spcAft>
              <a:buClr>
                <a:srgbClr val="000000"/>
              </a:buClr>
              <a:buSzPts val="1100"/>
              <a:buChar char="•"/>
              <a:defRPr/>
            </a:lvl7pPr>
            <a:lvl8pPr marL="3657600" lvl="7" indent="-298450" algn="l" rtl="0">
              <a:lnSpc>
                <a:spcPct val="90000"/>
              </a:lnSpc>
              <a:spcBef>
                <a:spcPts val="2300"/>
              </a:spcBef>
              <a:spcAft>
                <a:spcPts val="0"/>
              </a:spcAft>
              <a:buClr>
                <a:srgbClr val="000000"/>
              </a:buClr>
              <a:buSzPts val="1100"/>
              <a:buChar char="o"/>
              <a:defRPr/>
            </a:lvl8pPr>
            <a:lvl9pPr marL="4114800" lvl="8" indent="-298450" algn="l" rtl="0">
              <a:lnSpc>
                <a:spcPct val="90000"/>
              </a:lnSpc>
              <a:spcBef>
                <a:spcPts val="2300"/>
              </a:spcBef>
              <a:spcAft>
                <a:spcPts val="0"/>
              </a:spcAft>
              <a:buClr>
                <a:srgbClr val="000000"/>
              </a:buClr>
              <a:buSzPts val="1100"/>
              <a:buChar char="•"/>
              <a:defRPr/>
            </a:lvl9pPr>
          </a:lstStyle>
          <a:p>
            <a:endParaRPr/>
          </a:p>
        </p:txBody>
      </p:sp>
      <p:sp>
        <p:nvSpPr>
          <p:cNvPr id="91" name="Google Shape;91;g2a272cb20ac_0_227"/>
          <p:cNvSpPr txBox="1">
            <a:spLocks noGrp="1"/>
          </p:cNvSpPr>
          <p:nvPr>
            <p:ph type="body" idx="2"/>
          </p:nvPr>
        </p:nvSpPr>
        <p:spPr>
          <a:xfrm>
            <a:off x="603250" y="4131090"/>
            <a:ext cx="10985700" cy="467400"/>
          </a:xfrm>
          <a:prstGeom prst="rect">
            <a:avLst/>
          </a:prstGeom>
          <a:noFill/>
          <a:ln>
            <a:noFill/>
          </a:ln>
        </p:spPr>
        <p:txBody>
          <a:bodyPr spcFirstLastPara="1" wrap="square" lIns="22850" tIns="22850" rIns="22850" bIns="22850" anchor="t" anchorCtr="0">
            <a:normAutofit/>
          </a:bodyPr>
          <a:lstStyle>
            <a:lvl1pPr marL="457200" lvl="0" indent="-228600" algn="ctr" rtl="0">
              <a:lnSpc>
                <a:spcPct val="100000"/>
              </a:lnSpc>
              <a:spcBef>
                <a:spcPts val="0"/>
              </a:spcBef>
              <a:spcAft>
                <a:spcPts val="0"/>
              </a:spcAft>
              <a:buClr>
                <a:srgbClr val="000000"/>
              </a:buClr>
              <a:buSzPts val="2800"/>
              <a:buFont typeface="Helvetica Neue"/>
              <a:buNone/>
              <a:defRPr sz="2800" b="1"/>
            </a:lvl1pPr>
            <a:lvl2pPr marL="914400" lvl="1" indent="-298450" algn="l" rtl="0">
              <a:lnSpc>
                <a:spcPct val="90000"/>
              </a:lnSpc>
              <a:spcBef>
                <a:spcPts val="2300"/>
              </a:spcBef>
              <a:spcAft>
                <a:spcPts val="0"/>
              </a:spcAft>
              <a:buClr>
                <a:srgbClr val="000000"/>
              </a:buClr>
              <a:buSzPts val="1100"/>
              <a:buChar char="o"/>
              <a:defRPr/>
            </a:lvl2pPr>
            <a:lvl3pPr marL="1371600" lvl="2" indent="-298450" algn="l" rtl="0">
              <a:lnSpc>
                <a:spcPct val="90000"/>
              </a:lnSpc>
              <a:spcBef>
                <a:spcPts val="2300"/>
              </a:spcBef>
              <a:spcAft>
                <a:spcPts val="0"/>
              </a:spcAft>
              <a:buClr>
                <a:srgbClr val="000000"/>
              </a:buClr>
              <a:buSzPts val="1100"/>
              <a:buChar char="•"/>
              <a:defRPr/>
            </a:lvl3pPr>
            <a:lvl4pPr marL="1828800" lvl="3" indent="-298450" algn="l" rtl="0">
              <a:lnSpc>
                <a:spcPct val="90000"/>
              </a:lnSpc>
              <a:spcBef>
                <a:spcPts val="2300"/>
              </a:spcBef>
              <a:spcAft>
                <a:spcPts val="0"/>
              </a:spcAft>
              <a:buClr>
                <a:srgbClr val="000000"/>
              </a:buClr>
              <a:buSzPts val="1100"/>
              <a:buChar char="o"/>
              <a:defRPr/>
            </a:lvl4pPr>
            <a:lvl5pPr marL="2286000" lvl="4" indent="-298450" algn="l" rtl="0">
              <a:lnSpc>
                <a:spcPct val="90000"/>
              </a:lnSpc>
              <a:spcBef>
                <a:spcPts val="2300"/>
              </a:spcBef>
              <a:spcAft>
                <a:spcPts val="0"/>
              </a:spcAft>
              <a:buClr>
                <a:srgbClr val="000000"/>
              </a:buClr>
              <a:buSzPts val="1100"/>
              <a:buChar char="•"/>
              <a:defRPr/>
            </a:lvl5pPr>
            <a:lvl6pPr marL="2743200" lvl="5" indent="-298450" algn="l" rtl="0">
              <a:lnSpc>
                <a:spcPct val="90000"/>
              </a:lnSpc>
              <a:spcBef>
                <a:spcPts val="2300"/>
              </a:spcBef>
              <a:spcAft>
                <a:spcPts val="0"/>
              </a:spcAft>
              <a:buClr>
                <a:srgbClr val="000000"/>
              </a:buClr>
              <a:buSzPts val="1100"/>
              <a:buChar char="o"/>
              <a:defRPr/>
            </a:lvl6pPr>
            <a:lvl7pPr marL="3200400" lvl="6" indent="-298450" algn="l" rtl="0">
              <a:lnSpc>
                <a:spcPct val="90000"/>
              </a:lnSpc>
              <a:spcBef>
                <a:spcPts val="2300"/>
              </a:spcBef>
              <a:spcAft>
                <a:spcPts val="0"/>
              </a:spcAft>
              <a:buClr>
                <a:srgbClr val="000000"/>
              </a:buClr>
              <a:buSzPts val="1100"/>
              <a:buChar char="•"/>
              <a:defRPr/>
            </a:lvl7pPr>
            <a:lvl8pPr marL="3657600" lvl="7" indent="-298450" algn="l" rtl="0">
              <a:lnSpc>
                <a:spcPct val="90000"/>
              </a:lnSpc>
              <a:spcBef>
                <a:spcPts val="2300"/>
              </a:spcBef>
              <a:spcAft>
                <a:spcPts val="0"/>
              </a:spcAft>
              <a:buClr>
                <a:srgbClr val="000000"/>
              </a:buClr>
              <a:buSzPts val="1100"/>
              <a:buChar char="o"/>
              <a:defRPr/>
            </a:lvl8pPr>
            <a:lvl9pPr marL="4114800" lvl="8" indent="-298450" algn="l" rtl="0">
              <a:lnSpc>
                <a:spcPct val="90000"/>
              </a:lnSpc>
              <a:spcBef>
                <a:spcPts val="2300"/>
              </a:spcBef>
              <a:spcAft>
                <a:spcPts val="0"/>
              </a:spcAft>
              <a:buClr>
                <a:srgbClr val="000000"/>
              </a:buClr>
              <a:buSzPts val="1100"/>
              <a:buChar char="•"/>
              <a:defRPr/>
            </a:lvl9pPr>
          </a:lstStyle>
          <a:p>
            <a:endParaRPr/>
          </a:p>
        </p:txBody>
      </p:sp>
      <p:sp>
        <p:nvSpPr>
          <p:cNvPr id="92" name="Google Shape;92;g2a272cb20ac_0_227"/>
          <p:cNvSpPr txBox="1">
            <a:spLocks noGrp="1"/>
          </p:cNvSpPr>
          <p:nvPr>
            <p:ph type="sldNum" idx="12"/>
          </p:nvPr>
        </p:nvSpPr>
        <p:spPr>
          <a:xfrm>
            <a:off x="6000750" y="6540499"/>
            <a:ext cx="184200" cy="189900"/>
          </a:xfrm>
          <a:prstGeom prst="rect">
            <a:avLst/>
          </a:prstGeom>
          <a:noFill/>
          <a:ln>
            <a:noFill/>
          </a:ln>
        </p:spPr>
        <p:txBody>
          <a:bodyPr spcFirstLastPara="1" wrap="square" lIns="25400" tIns="25400" rIns="25400" bIns="25400" anchor="b" anchorCtr="0">
            <a:spAutoFit/>
          </a:bodyPr>
          <a:lstStyle>
            <a:lvl1pPr marL="0" lvl="0" indent="0" algn="ctr" rtl="0">
              <a:lnSpc>
                <a:spcPct val="100000"/>
              </a:lnSpc>
              <a:spcBef>
                <a:spcPts val="0"/>
              </a:spcBef>
              <a:spcAft>
                <a:spcPts val="0"/>
              </a:spcAft>
              <a:buClr>
                <a:srgbClr val="000000"/>
              </a:buClr>
              <a:buSzPts val="900"/>
              <a:buFont typeface="Helvetica Neue"/>
              <a:buNone/>
              <a:defRPr sz="900"/>
            </a:lvl1pPr>
            <a:lvl2pPr marL="0" lvl="1" indent="0" algn="ctr" rtl="0">
              <a:lnSpc>
                <a:spcPct val="100000"/>
              </a:lnSpc>
              <a:spcBef>
                <a:spcPts val="0"/>
              </a:spcBef>
              <a:spcAft>
                <a:spcPts val="0"/>
              </a:spcAft>
              <a:buClr>
                <a:srgbClr val="000000"/>
              </a:buClr>
              <a:buSzPts val="900"/>
              <a:buFont typeface="Helvetica Neue"/>
              <a:buNone/>
              <a:defRPr sz="900"/>
            </a:lvl2pPr>
            <a:lvl3pPr marL="0" lvl="2" indent="0" algn="ctr" rtl="0">
              <a:lnSpc>
                <a:spcPct val="100000"/>
              </a:lnSpc>
              <a:spcBef>
                <a:spcPts val="0"/>
              </a:spcBef>
              <a:spcAft>
                <a:spcPts val="0"/>
              </a:spcAft>
              <a:buClr>
                <a:srgbClr val="000000"/>
              </a:buClr>
              <a:buSzPts val="900"/>
              <a:buFont typeface="Helvetica Neue"/>
              <a:buNone/>
              <a:defRPr sz="900"/>
            </a:lvl3pPr>
            <a:lvl4pPr marL="0" lvl="3" indent="0" algn="ctr" rtl="0">
              <a:lnSpc>
                <a:spcPct val="100000"/>
              </a:lnSpc>
              <a:spcBef>
                <a:spcPts val="0"/>
              </a:spcBef>
              <a:spcAft>
                <a:spcPts val="0"/>
              </a:spcAft>
              <a:buClr>
                <a:srgbClr val="000000"/>
              </a:buClr>
              <a:buSzPts val="900"/>
              <a:buFont typeface="Helvetica Neue"/>
              <a:buNone/>
              <a:defRPr sz="900"/>
            </a:lvl4pPr>
            <a:lvl5pPr marL="0" lvl="4" indent="0" algn="ctr" rtl="0">
              <a:lnSpc>
                <a:spcPct val="100000"/>
              </a:lnSpc>
              <a:spcBef>
                <a:spcPts val="0"/>
              </a:spcBef>
              <a:spcAft>
                <a:spcPts val="0"/>
              </a:spcAft>
              <a:buClr>
                <a:srgbClr val="000000"/>
              </a:buClr>
              <a:buSzPts val="900"/>
              <a:buFont typeface="Helvetica Neue"/>
              <a:buNone/>
              <a:defRPr sz="900"/>
            </a:lvl5pPr>
            <a:lvl6pPr marL="0" lvl="5" indent="0" algn="ctr" rtl="0">
              <a:lnSpc>
                <a:spcPct val="100000"/>
              </a:lnSpc>
              <a:spcBef>
                <a:spcPts val="0"/>
              </a:spcBef>
              <a:spcAft>
                <a:spcPts val="0"/>
              </a:spcAft>
              <a:buClr>
                <a:srgbClr val="000000"/>
              </a:buClr>
              <a:buSzPts val="900"/>
              <a:buFont typeface="Helvetica Neue"/>
              <a:buNone/>
              <a:defRPr sz="900"/>
            </a:lvl6pPr>
            <a:lvl7pPr marL="0" lvl="6" indent="0" algn="ctr" rtl="0">
              <a:lnSpc>
                <a:spcPct val="100000"/>
              </a:lnSpc>
              <a:spcBef>
                <a:spcPts val="0"/>
              </a:spcBef>
              <a:spcAft>
                <a:spcPts val="0"/>
              </a:spcAft>
              <a:buClr>
                <a:srgbClr val="000000"/>
              </a:buClr>
              <a:buSzPts val="900"/>
              <a:buFont typeface="Helvetica Neue"/>
              <a:buNone/>
              <a:defRPr sz="900"/>
            </a:lvl7pPr>
            <a:lvl8pPr marL="0" lvl="7" indent="0" algn="ctr" rtl="0">
              <a:lnSpc>
                <a:spcPct val="100000"/>
              </a:lnSpc>
              <a:spcBef>
                <a:spcPts val="0"/>
              </a:spcBef>
              <a:spcAft>
                <a:spcPts val="0"/>
              </a:spcAft>
              <a:buClr>
                <a:srgbClr val="000000"/>
              </a:buClr>
              <a:buSzPts val="900"/>
              <a:buFont typeface="Helvetica Neue"/>
              <a:buNone/>
              <a:defRPr sz="900"/>
            </a:lvl8pPr>
            <a:lvl9pPr marL="0" lvl="8" indent="0" algn="ctr" rtl="0">
              <a:lnSpc>
                <a:spcPct val="100000"/>
              </a:lnSpc>
              <a:spcBef>
                <a:spcPts val="0"/>
              </a:spcBef>
              <a:spcAft>
                <a:spcPts val="0"/>
              </a:spcAft>
              <a:buClr>
                <a:srgbClr val="000000"/>
              </a:buClr>
              <a:buSzPts val="900"/>
              <a:buFont typeface="Helvetica Neue"/>
              <a:buNone/>
              <a:defRPr sz="900"/>
            </a:lvl9pPr>
          </a:lstStyle>
          <a:p>
            <a:pPr marL="0" lvl="0" indent="0" algn="ctr" rtl="0">
              <a:spcBef>
                <a:spcPts val="0"/>
              </a:spcBef>
              <a:spcAft>
                <a:spcPts val="0"/>
              </a:spcAft>
              <a:buNone/>
            </a:pPr>
            <a:fld id="{00000000-1234-1234-1234-123412341234}" type="slidenum">
              <a:rPr lang="uk-UA"/>
              <a:pPr marL="0" lvl="0" indent="0" algn="ctr" rtl="0">
                <a:spcBef>
                  <a:spcPts val="0"/>
                </a:spcBef>
                <a:spcAft>
                  <a:spcPts val="0"/>
                </a:spcAft>
                <a:buNone/>
              </a:pPr>
              <a:t>‹№›</a:t>
            </a:fld>
            <a:endParaRPr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3"/>
        <p:cNvGrpSpPr/>
        <p:nvPr/>
      </p:nvGrpSpPr>
      <p:grpSpPr>
        <a:xfrm>
          <a:off x="0" y="0"/>
          <a:ext cx="0" cy="0"/>
          <a:chOff x="0" y="0"/>
          <a:chExt cx="0" cy="0"/>
        </a:xfrm>
      </p:grpSpPr>
      <p:sp>
        <p:nvSpPr>
          <p:cNvPr id="24" name="Google Shape;24;p33"/>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7F7F7F"/>
              </a:buClr>
              <a:buSzPts val="1800"/>
              <a:buChar char="•"/>
              <a:defRPr/>
            </a:lvl1pPr>
            <a:lvl2pPr marL="914400" lvl="1" indent="-342900" algn="l">
              <a:lnSpc>
                <a:spcPct val="100000"/>
              </a:lnSpc>
              <a:spcBef>
                <a:spcPts val="360"/>
              </a:spcBef>
              <a:spcAft>
                <a:spcPts val="0"/>
              </a:spcAft>
              <a:buClr>
                <a:srgbClr val="7F7F7F"/>
              </a:buClr>
              <a:buSzPts val="1800"/>
              <a:buChar char="o"/>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o"/>
              <a:defRPr/>
            </a:lvl4pPr>
            <a:lvl5pPr marL="2286000" lvl="4" indent="-330200" algn="l">
              <a:lnSpc>
                <a:spcPct val="100000"/>
              </a:lnSpc>
              <a:spcBef>
                <a:spcPts val="320"/>
              </a:spcBef>
              <a:spcAft>
                <a:spcPts val="0"/>
              </a:spcAft>
              <a:buClr>
                <a:srgbClr val="7F7F7F"/>
              </a:buClr>
              <a:buSzPts val="1600"/>
              <a:buChar char="•"/>
              <a:defRPr/>
            </a:lvl5pPr>
            <a:lvl6pPr marL="2743200" lvl="5" indent="-330200" algn="l">
              <a:lnSpc>
                <a:spcPct val="100000"/>
              </a:lnSpc>
              <a:spcBef>
                <a:spcPts val="320"/>
              </a:spcBef>
              <a:spcAft>
                <a:spcPts val="0"/>
              </a:spcAft>
              <a:buClr>
                <a:srgbClr val="7F7F7F"/>
              </a:buClr>
              <a:buSzPts val="1600"/>
              <a:buChar char="o"/>
              <a:defRPr/>
            </a:lvl6pPr>
            <a:lvl7pPr marL="3200400" lvl="6" indent="-330200" algn="l">
              <a:lnSpc>
                <a:spcPct val="100000"/>
              </a:lnSpc>
              <a:spcBef>
                <a:spcPts val="320"/>
              </a:spcBef>
              <a:spcAft>
                <a:spcPts val="0"/>
              </a:spcAft>
              <a:buClr>
                <a:srgbClr val="7F7F7F"/>
              </a:buClr>
              <a:buSzPts val="1600"/>
              <a:buChar char="•"/>
              <a:defRPr/>
            </a:lvl7pPr>
            <a:lvl8pPr marL="3657600" lvl="7" indent="-330200" algn="l">
              <a:lnSpc>
                <a:spcPct val="100000"/>
              </a:lnSpc>
              <a:spcBef>
                <a:spcPts val="320"/>
              </a:spcBef>
              <a:spcAft>
                <a:spcPts val="0"/>
              </a:spcAft>
              <a:buClr>
                <a:srgbClr val="7F7F7F"/>
              </a:buClr>
              <a:buSzPts val="1600"/>
              <a:buChar char="o"/>
              <a:defRPr/>
            </a:lvl8pPr>
            <a:lvl9pPr marL="4114800" lvl="8" indent="-330200" algn="l">
              <a:lnSpc>
                <a:spcPct val="100000"/>
              </a:lnSpc>
              <a:spcBef>
                <a:spcPts val="320"/>
              </a:spcBef>
              <a:spcAft>
                <a:spcPts val="0"/>
              </a:spcAft>
              <a:buClr>
                <a:srgbClr val="7F7F7F"/>
              </a:buClr>
              <a:buSzPts val="1600"/>
              <a:buFont typeface="Arial"/>
              <a:buChar char="•"/>
              <a:defRPr/>
            </a:lvl9pPr>
          </a:lstStyle>
          <a:p>
            <a:endParaRPr/>
          </a:p>
        </p:txBody>
      </p:sp>
      <p:sp>
        <p:nvSpPr>
          <p:cNvPr id="26" name="Google Shape;26;p33"/>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3"/>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9"/>
        <p:cNvGrpSpPr/>
        <p:nvPr/>
      </p:nvGrpSpPr>
      <p:grpSpPr>
        <a:xfrm>
          <a:off x="0" y="0"/>
          <a:ext cx="0" cy="0"/>
          <a:chOff x="0" y="0"/>
          <a:chExt cx="0" cy="0"/>
        </a:xfrm>
      </p:grpSpPr>
      <p:sp>
        <p:nvSpPr>
          <p:cNvPr id="30" name="Google Shape;30;p34"/>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963084" y="1371601"/>
            <a:ext cx="10363200" cy="2505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800"/>
              <a:buFont typeface="Palatino Linotype"/>
              <a:buNone/>
              <a:defRPr sz="4800">
                <a:solidFill>
                  <a:schemeClr val="dk2"/>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963084" y="4068764"/>
            <a:ext cx="10363200" cy="113188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35"/>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5"/>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
        <p:nvSpPr>
          <p:cNvPr id="39" name="Google Shape;39;p35"/>
          <p:cNvSpPr/>
          <p:nvPr/>
        </p:nvSpPr>
        <p:spPr>
          <a:xfrm>
            <a:off x="5994400"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40" name="Google Shape;40;p35"/>
          <p:cNvSpPr/>
          <p:nvPr/>
        </p:nvSpPr>
        <p:spPr>
          <a:xfrm>
            <a:off x="6261100"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41" name="Google Shape;41;p35"/>
          <p:cNvSpPr/>
          <p:nvPr/>
        </p:nvSpPr>
        <p:spPr>
          <a:xfrm>
            <a:off x="5728971" y="3924300"/>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7F7F7F"/>
              </a:buClr>
              <a:buSzPts val="2400"/>
              <a:buChar char="•"/>
              <a:defRPr sz="2400"/>
            </a:lvl1pPr>
            <a:lvl2pPr marL="914400" lvl="1" indent="-330200" algn="l">
              <a:lnSpc>
                <a:spcPct val="100000"/>
              </a:lnSpc>
              <a:spcBef>
                <a:spcPts val="320"/>
              </a:spcBef>
              <a:spcAft>
                <a:spcPts val="0"/>
              </a:spcAft>
              <a:buClr>
                <a:srgbClr val="7F7F7F"/>
              </a:buClr>
              <a:buSzPts val="1600"/>
              <a:buChar char="o"/>
              <a:defRPr sz="1600"/>
            </a:lvl2pPr>
            <a:lvl3pPr marL="1371600" lvl="2" indent="-330200" algn="l">
              <a:lnSpc>
                <a:spcPct val="100000"/>
              </a:lnSpc>
              <a:spcBef>
                <a:spcPts val="320"/>
              </a:spcBef>
              <a:spcAft>
                <a:spcPts val="0"/>
              </a:spcAft>
              <a:buClr>
                <a:srgbClr val="7F7F7F"/>
              </a:buClr>
              <a:buSzPts val="1600"/>
              <a:buChar char="•"/>
              <a:defRPr sz="1600"/>
            </a:lvl3pPr>
            <a:lvl4pPr marL="1828800" lvl="3" indent="-330200" algn="l">
              <a:lnSpc>
                <a:spcPct val="100000"/>
              </a:lnSpc>
              <a:spcBef>
                <a:spcPts val="320"/>
              </a:spcBef>
              <a:spcAft>
                <a:spcPts val="0"/>
              </a:spcAft>
              <a:buClr>
                <a:srgbClr val="7F7F7F"/>
              </a:buClr>
              <a:buSzPts val="1600"/>
              <a:buChar char="o"/>
              <a:defRPr sz="1600"/>
            </a:lvl4pPr>
            <a:lvl5pPr marL="2286000" lvl="4" indent="-330200" algn="l">
              <a:lnSpc>
                <a:spcPct val="100000"/>
              </a:lnSpc>
              <a:spcBef>
                <a:spcPts val="320"/>
              </a:spcBef>
              <a:spcAft>
                <a:spcPts val="0"/>
              </a:spcAft>
              <a:buClr>
                <a:srgbClr val="7F7F7F"/>
              </a:buClr>
              <a:buSzPts val="1600"/>
              <a:buChar char="•"/>
              <a:defRPr sz="1600"/>
            </a:lvl5pPr>
            <a:lvl6pPr marL="2743200" lvl="5" indent="-330200" algn="l">
              <a:lnSpc>
                <a:spcPct val="100000"/>
              </a:lnSpc>
              <a:spcBef>
                <a:spcPts val="320"/>
              </a:spcBef>
              <a:spcAft>
                <a:spcPts val="0"/>
              </a:spcAft>
              <a:buClr>
                <a:srgbClr val="7F7F7F"/>
              </a:buClr>
              <a:buSzPts val="1600"/>
              <a:buChar char="o"/>
              <a:defRPr sz="1600"/>
            </a:lvl6pPr>
            <a:lvl7pPr marL="3200400" lvl="6" indent="-330200" algn="l">
              <a:lnSpc>
                <a:spcPct val="100000"/>
              </a:lnSpc>
              <a:spcBef>
                <a:spcPts val="320"/>
              </a:spcBef>
              <a:spcAft>
                <a:spcPts val="0"/>
              </a:spcAft>
              <a:buClr>
                <a:srgbClr val="7F7F7F"/>
              </a:buClr>
              <a:buSzPts val="1600"/>
              <a:buChar char="•"/>
              <a:defRPr sz="1600"/>
            </a:lvl7pPr>
            <a:lvl8pPr marL="3657600" lvl="7" indent="-330200" algn="l">
              <a:lnSpc>
                <a:spcPct val="100000"/>
              </a:lnSpc>
              <a:spcBef>
                <a:spcPts val="320"/>
              </a:spcBef>
              <a:spcAft>
                <a:spcPts val="0"/>
              </a:spcAft>
              <a:buClr>
                <a:srgbClr val="7F7F7F"/>
              </a:buClr>
              <a:buSzPts val="1600"/>
              <a:buChar char="o"/>
              <a:defRPr sz="1600"/>
            </a:lvl8pPr>
            <a:lvl9pPr marL="4114800" lvl="8" indent="-330200" algn="l">
              <a:lnSpc>
                <a:spcPct val="100000"/>
              </a:lnSpc>
              <a:spcBef>
                <a:spcPts val="320"/>
              </a:spcBef>
              <a:spcAft>
                <a:spcPts val="0"/>
              </a:spcAft>
              <a:buClr>
                <a:srgbClr val="7F7F7F"/>
              </a:buClr>
              <a:buSzPts val="1600"/>
              <a:buChar char="•"/>
              <a:defRPr sz="1600"/>
            </a:lvl9pPr>
          </a:lstStyle>
          <a:p>
            <a:endParaRPr/>
          </a:p>
        </p:txBody>
      </p:sp>
      <p:sp>
        <p:nvSpPr>
          <p:cNvPr id="45" name="Google Shape;45;p36"/>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
        <p:nvSpPr>
          <p:cNvPr id="48" name="Google Shape;48;p36"/>
          <p:cNvSpPr txBox="1">
            <a:spLocks noGrp="1"/>
          </p:cNvSpPr>
          <p:nvPr>
            <p:ph type="body" idx="2"/>
          </p:nvPr>
        </p:nvSpPr>
        <p:spPr>
          <a:xfrm>
            <a:off x="487680" y="1600200"/>
            <a:ext cx="5388864" cy="45262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7F7F7F"/>
              </a:buClr>
              <a:buSzPts val="1800"/>
              <a:buChar char="•"/>
              <a:defRPr/>
            </a:lvl1pPr>
            <a:lvl2pPr marL="914400" lvl="1" indent="-342900" algn="l">
              <a:lnSpc>
                <a:spcPct val="100000"/>
              </a:lnSpc>
              <a:spcBef>
                <a:spcPts val="360"/>
              </a:spcBef>
              <a:spcAft>
                <a:spcPts val="0"/>
              </a:spcAft>
              <a:buClr>
                <a:srgbClr val="7F7F7F"/>
              </a:buClr>
              <a:buSzPts val="1800"/>
              <a:buChar char="o"/>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o"/>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rgbClr val="7F7F7F"/>
              </a:buClr>
              <a:buSzPts val="1800"/>
              <a:buChar char="o"/>
              <a:defRPr/>
            </a:lvl6pPr>
            <a:lvl7pPr marL="3200400" lvl="6" indent="-342900" algn="l">
              <a:lnSpc>
                <a:spcPct val="100000"/>
              </a:lnSpc>
              <a:spcBef>
                <a:spcPts val="360"/>
              </a:spcBef>
              <a:spcAft>
                <a:spcPts val="0"/>
              </a:spcAft>
              <a:buClr>
                <a:srgbClr val="7F7F7F"/>
              </a:buClr>
              <a:buSzPts val="1800"/>
              <a:buChar char="•"/>
              <a:defRPr/>
            </a:lvl7pPr>
            <a:lvl8pPr marL="3657600" lvl="7" indent="-342900" algn="l">
              <a:lnSpc>
                <a:spcPct val="100000"/>
              </a:lnSpc>
              <a:spcBef>
                <a:spcPts val="360"/>
              </a:spcBef>
              <a:spcAft>
                <a:spcPts val="0"/>
              </a:spcAft>
              <a:buClr>
                <a:srgbClr val="7F7F7F"/>
              </a:buClr>
              <a:buSzPts val="1800"/>
              <a:buChar char="o"/>
              <a:defRPr/>
            </a:lvl8pPr>
            <a:lvl9pPr marL="4114800" lvl="8" indent="-342900" algn="l">
              <a:lnSpc>
                <a:spcPct val="100000"/>
              </a:lnSpc>
              <a:spcBef>
                <a:spcPts val="360"/>
              </a:spcBef>
              <a:spcAft>
                <a:spcPts val="0"/>
              </a:spcAft>
              <a:buClr>
                <a:srgbClr val="7F7F7F"/>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107407"/>
              </a:lnSpc>
              <a:spcBef>
                <a:spcPts val="0"/>
              </a:spcBef>
              <a:spcAft>
                <a:spcPts val="0"/>
              </a:spcAft>
              <a:buClr>
                <a:schemeClr val="dk2"/>
              </a:buClr>
              <a:buSzPts val="5400"/>
              <a:buFont typeface="Palatino Linotyp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body" idx="1"/>
          </p:nvPr>
        </p:nvSpPr>
        <p:spPr>
          <a:xfrm>
            <a:off x="609600" y="1600200"/>
            <a:ext cx="5386917" cy="60960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Clr>
                <a:srgbClr val="7F7F7F"/>
              </a:buClr>
              <a:buSzPts val="2400"/>
              <a:buNone/>
              <a:defRPr sz="2400" b="0"/>
            </a:lvl1pPr>
            <a:lvl2pPr marL="914400" lvl="1" indent="-228600" algn="l">
              <a:lnSpc>
                <a:spcPct val="100000"/>
              </a:lnSpc>
              <a:spcBef>
                <a:spcPts val="400"/>
              </a:spcBef>
              <a:spcAft>
                <a:spcPts val="0"/>
              </a:spcAft>
              <a:buClr>
                <a:srgbClr val="7F7F7F"/>
              </a:buClr>
              <a:buSzPts val="2000"/>
              <a:buNone/>
              <a:defRPr sz="2000" b="1"/>
            </a:lvl2pPr>
            <a:lvl3pPr marL="1371600" lvl="2" indent="-228600" algn="l">
              <a:lnSpc>
                <a:spcPct val="100000"/>
              </a:lnSpc>
              <a:spcBef>
                <a:spcPts val="360"/>
              </a:spcBef>
              <a:spcAft>
                <a:spcPts val="0"/>
              </a:spcAft>
              <a:buClr>
                <a:srgbClr val="7F7F7F"/>
              </a:buClr>
              <a:buSzPts val="1800"/>
              <a:buNone/>
              <a:defRPr sz="1800" b="1"/>
            </a:lvl3pPr>
            <a:lvl4pPr marL="1828800" lvl="3" indent="-228600" algn="l">
              <a:lnSpc>
                <a:spcPct val="100000"/>
              </a:lnSpc>
              <a:spcBef>
                <a:spcPts val="320"/>
              </a:spcBef>
              <a:spcAft>
                <a:spcPts val="0"/>
              </a:spcAft>
              <a:buClr>
                <a:srgbClr val="7F7F7F"/>
              </a:buClr>
              <a:buSzPts val="1600"/>
              <a:buNone/>
              <a:defRPr sz="1600" b="1"/>
            </a:lvl4pPr>
            <a:lvl5pPr marL="2286000" lvl="4" indent="-228600" algn="l">
              <a:lnSpc>
                <a:spcPct val="100000"/>
              </a:lnSpc>
              <a:spcBef>
                <a:spcPts val="320"/>
              </a:spcBef>
              <a:spcAft>
                <a:spcPts val="0"/>
              </a:spcAft>
              <a:buClr>
                <a:srgbClr val="7F7F7F"/>
              </a:buClr>
              <a:buSzPts val="1600"/>
              <a:buNone/>
              <a:defRPr sz="1600" b="1"/>
            </a:lvl5pPr>
            <a:lvl6pPr marL="2743200" lvl="5" indent="-228600" algn="l">
              <a:lnSpc>
                <a:spcPct val="100000"/>
              </a:lnSpc>
              <a:spcBef>
                <a:spcPts val="320"/>
              </a:spcBef>
              <a:spcAft>
                <a:spcPts val="0"/>
              </a:spcAft>
              <a:buClr>
                <a:srgbClr val="7F7F7F"/>
              </a:buClr>
              <a:buSzPts val="1600"/>
              <a:buNone/>
              <a:defRPr sz="1600" b="1"/>
            </a:lvl6pPr>
            <a:lvl7pPr marL="3200400" lvl="6" indent="-228600" algn="l">
              <a:lnSpc>
                <a:spcPct val="100000"/>
              </a:lnSpc>
              <a:spcBef>
                <a:spcPts val="320"/>
              </a:spcBef>
              <a:spcAft>
                <a:spcPts val="0"/>
              </a:spcAft>
              <a:buClr>
                <a:srgbClr val="7F7F7F"/>
              </a:buClr>
              <a:buSzPts val="1600"/>
              <a:buNone/>
              <a:defRPr sz="1600" b="1"/>
            </a:lvl7pPr>
            <a:lvl8pPr marL="3657600" lvl="7" indent="-228600" algn="l">
              <a:lnSpc>
                <a:spcPct val="100000"/>
              </a:lnSpc>
              <a:spcBef>
                <a:spcPts val="320"/>
              </a:spcBef>
              <a:spcAft>
                <a:spcPts val="0"/>
              </a:spcAft>
              <a:buClr>
                <a:srgbClr val="7F7F7F"/>
              </a:buClr>
              <a:buSzPts val="1600"/>
              <a:buNone/>
              <a:defRPr sz="1600" b="1"/>
            </a:lvl8pPr>
            <a:lvl9pPr marL="4114800" lvl="8" indent="-228600" algn="l">
              <a:lnSpc>
                <a:spcPct val="100000"/>
              </a:lnSpc>
              <a:spcBef>
                <a:spcPts val="320"/>
              </a:spcBef>
              <a:spcAft>
                <a:spcPts val="0"/>
              </a:spcAft>
              <a:buClr>
                <a:srgbClr val="7F7F7F"/>
              </a:buClr>
              <a:buSzPts val="1600"/>
              <a:buNone/>
              <a:defRPr sz="1600" b="1"/>
            </a:lvl9pPr>
          </a:lstStyle>
          <a:p>
            <a:endParaRPr/>
          </a:p>
        </p:txBody>
      </p:sp>
      <p:sp>
        <p:nvSpPr>
          <p:cNvPr id="52" name="Google Shape;52;p37"/>
          <p:cNvSpPr txBox="1">
            <a:spLocks noGrp="1"/>
          </p:cNvSpPr>
          <p:nvPr>
            <p:ph type="body" idx="2"/>
          </p:nvPr>
        </p:nvSpPr>
        <p:spPr>
          <a:xfrm>
            <a:off x="6197601" y="1600200"/>
            <a:ext cx="5389033" cy="60960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Clr>
                <a:srgbClr val="7F7F7F"/>
              </a:buClr>
              <a:buSzPts val="2400"/>
              <a:buNone/>
              <a:defRPr sz="2400" b="0"/>
            </a:lvl1pPr>
            <a:lvl2pPr marL="914400" lvl="1" indent="-228600" algn="l">
              <a:lnSpc>
                <a:spcPct val="100000"/>
              </a:lnSpc>
              <a:spcBef>
                <a:spcPts val="400"/>
              </a:spcBef>
              <a:spcAft>
                <a:spcPts val="0"/>
              </a:spcAft>
              <a:buClr>
                <a:srgbClr val="7F7F7F"/>
              </a:buClr>
              <a:buSzPts val="2000"/>
              <a:buNone/>
              <a:defRPr sz="2000" b="1"/>
            </a:lvl2pPr>
            <a:lvl3pPr marL="1371600" lvl="2" indent="-228600" algn="l">
              <a:lnSpc>
                <a:spcPct val="100000"/>
              </a:lnSpc>
              <a:spcBef>
                <a:spcPts val="360"/>
              </a:spcBef>
              <a:spcAft>
                <a:spcPts val="0"/>
              </a:spcAft>
              <a:buClr>
                <a:srgbClr val="7F7F7F"/>
              </a:buClr>
              <a:buSzPts val="1800"/>
              <a:buNone/>
              <a:defRPr sz="1800" b="1"/>
            </a:lvl3pPr>
            <a:lvl4pPr marL="1828800" lvl="3" indent="-228600" algn="l">
              <a:lnSpc>
                <a:spcPct val="100000"/>
              </a:lnSpc>
              <a:spcBef>
                <a:spcPts val="320"/>
              </a:spcBef>
              <a:spcAft>
                <a:spcPts val="0"/>
              </a:spcAft>
              <a:buClr>
                <a:srgbClr val="7F7F7F"/>
              </a:buClr>
              <a:buSzPts val="1600"/>
              <a:buNone/>
              <a:defRPr sz="1600" b="1"/>
            </a:lvl4pPr>
            <a:lvl5pPr marL="2286000" lvl="4" indent="-228600" algn="l">
              <a:lnSpc>
                <a:spcPct val="100000"/>
              </a:lnSpc>
              <a:spcBef>
                <a:spcPts val="320"/>
              </a:spcBef>
              <a:spcAft>
                <a:spcPts val="0"/>
              </a:spcAft>
              <a:buClr>
                <a:srgbClr val="7F7F7F"/>
              </a:buClr>
              <a:buSzPts val="1600"/>
              <a:buNone/>
              <a:defRPr sz="1600" b="1"/>
            </a:lvl5pPr>
            <a:lvl6pPr marL="2743200" lvl="5" indent="-228600" algn="l">
              <a:lnSpc>
                <a:spcPct val="100000"/>
              </a:lnSpc>
              <a:spcBef>
                <a:spcPts val="320"/>
              </a:spcBef>
              <a:spcAft>
                <a:spcPts val="0"/>
              </a:spcAft>
              <a:buClr>
                <a:srgbClr val="7F7F7F"/>
              </a:buClr>
              <a:buSzPts val="1600"/>
              <a:buNone/>
              <a:defRPr sz="1600" b="1"/>
            </a:lvl6pPr>
            <a:lvl7pPr marL="3200400" lvl="6" indent="-228600" algn="l">
              <a:lnSpc>
                <a:spcPct val="100000"/>
              </a:lnSpc>
              <a:spcBef>
                <a:spcPts val="320"/>
              </a:spcBef>
              <a:spcAft>
                <a:spcPts val="0"/>
              </a:spcAft>
              <a:buClr>
                <a:srgbClr val="7F7F7F"/>
              </a:buClr>
              <a:buSzPts val="1600"/>
              <a:buNone/>
              <a:defRPr sz="1600" b="1"/>
            </a:lvl7pPr>
            <a:lvl8pPr marL="3657600" lvl="7" indent="-228600" algn="l">
              <a:lnSpc>
                <a:spcPct val="100000"/>
              </a:lnSpc>
              <a:spcBef>
                <a:spcPts val="320"/>
              </a:spcBef>
              <a:spcAft>
                <a:spcPts val="0"/>
              </a:spcAft>
              <a:buClr>
                <a:srgbClr val="7F7F7F"/>
              </a:buClr>
              <a:buSzPts val="1600"/>
              <a:buNone/>
              <a:defRPr sz="1600" b="1"/>
            </a:lvl8pPr>
            <a:lvl9pPr marL="4114800" lvl="8" indent="-228600" algn="l">
              <a:lnSpc>
                <a:spcPct val="100000"/>
              </a:lnSpc>
              <a:spcBef>
                <a:spcPts val="320"/>
              </a:spcBef>
              <a:spcAft>
                <a:spcPts val="0"/>
              </a:spcAft>
              <a:buClr>
                <a:srgbClr val="7F7F7F"/>
              </a:buClr>
              <a:buSzPts val="1600"/>
              <a:buNone/>
              <a:defRPr sz="1600" b="1"/>
            </a:lvl9pPr>
          </a:lstStyle>
          <a:p>
            <a:endParaRPr/>
          </a:p>
        </p:txBody>
      </p:sp>
      <p:sp>
        <p:nvSpPr>
          <p:cNvPr id="53" name="Google Shape;53;p37"/>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
        <p:nvSpPr>
          <p:cNvPr id="56" name="Google Shape;56;p37"/>
          <p:cNvSpPr txBox="1">
            <a:spLocks noGrp="1"/>
          </p:cNvSpPr>
          <p:nvPr>
            <p:ph type="body" idx="3"/>
          </p:nvPr>
        </p:nvSpPr>
        <p:spPr>
          <a:xfrm>
            <a:off x="609600" y="2212848"/>
            <a:ext cx="5388864" cy="391363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7F7F7F"/>
              </a:buClr>
              <a:buSzPts val="1800"/>
              <a:buChar char="•"/>
              <a:defRPr/>
            </a:lvl1pPr>
            <a:lvl2pPr marL="914400" lvl="1" indent="-342900" algn="l">
              <a:lnSpc>
                <a:spcPct val="100000"/>
              </a:lnSpc>
              <a:spcBef>
                <a:spcPts val="360"/>
              </a:spcBef>
              <a:spcAft>
                <a:spcPts val="0"/>
              </a:spcAft>
              <a:buClr>
                <a:srgbClr val="7F7F7F"/>
              </a:buClr>
              <a:buSzPts val="1800"/>
              <a:buChar char="o"/>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o"/>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rgbClr val="7F7F7F"/>
              </a:buClr>
              <a:buSzPts val="1800"/>
              <a:buChar char="o"/>
              <a:defRPr/>
            </a:lvl6pPr>
            <a:lvl7pPr marL="3200400" lvl="6" indent="-342900" algn="l">
              <a:lnSpc>
                <a:spcPct val="100000"/>
              </a:lnSpc>
              <a:spcBef>
                <a:spcPts val="360"/>
              </a:spcBef>
              <a:spcAft>
                <a:spcPts val="0"/>
              </a:spcAft>
              <a:buClr>
                <a:srgbClr val="7F7F7F"/>
              </a:buClr>
              <a:buSzPts val="1800"/>
              <a:buChar char="•"/>
              <a:defRPr/>
            </a:lvl7pPr>
            <a:lvl8pPr marL="3657600" lvl="7" indent="-342900" algn="l">
              <a:lnSpc>
                <a:spcPct val="100000"/>
              </a:lnSpc>
              <a:spcBef>
                <a:spcPts val="360"/>
              </a:spcBef>
              <a:spcAft>
                <a:spcPts val="0"/>
              </a:spcAft>
              <a:buClr>
                <a:srgbClr val="7F7F7F"/>
              </a:buClr>
              <a:buSzPts val="1800"/>
              <a:buChar char="o"/>
              <a:defRPr/>
            </a:lvl8pPr>
            <a:lvl9pPr marL="4114800" lvl="8" indent="-342900" algn="l">
              <a:lnSpc>
                <a:spcPct val="100000"/>
              </a:lnSpc>
              <a:spcBef>
                <a:spcPts val="360"/>
              </a:spcBef>
              <a:spcAft>
                <a:spcPts val="0"/>
              </a:spcAft>
              <a:buClr>
                <a:srgbClr val="7F7F7F"/>
              </a:buClr>
              <a:buSzPts val="1800"/>
              <a:buChar char="•"/>
              <a:defRPr/>
            </a:lvl9pPr>
          </a:lstStyle>
          <a:p>
            <a:endParaRPr/>
          </a:p>
        </p:txBody>
      </p:sp>
      <p:sp>
        <p:nvSpPr>
          <p:cNvPr id="57" name="Google Shape;57;p37"/>
          <p:cNvSpPr txBox="1">
            <a:spLocks noGrp="1"/>
          </p:cNvSpPr>
          <p:nvPr>
            <p:ph type="body" idx="4"/>
          </p:nvPr>
        </p:nvSpPr>
        <p:spPr>
          <a:xfrm>
            <a:off x="6230112" y="2212849"/>
            <a:ext cx="5388864" cy="39131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7F7F7F"/>
              </a:buClr>
              <a:buSzPts val="1800"/>
              <a:buChar char="•"/>
              <a:defRPr/>
            </a:lvl1pPr>
            <a:lvl2pPr marL="914400" lvl="1" indent="-342900" algn="l">
              <a:lnSpc>
                <a:spcPct val="100000"/>
              </a:lnSpc>
              <a:spcBef>
                <a:spcPts val="360"/>
              </a:spcBef>
              <a:spcAft>
                <a:spcPts val="0"/>
              </a:spcAft>
              <a:buClr>
                <a:srgbClr val="7F7F7F"/>
              </a:buClr>
              <a:buSzPts val="1800"/>
              <a:buChar char="o"/>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o"/>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rgbClr val="7F7F7F"/>
              </a:buClr>
              <a:buSzPts val="1800"/>
              <a:buChar char="o"/>
              <a:defRPr/>
            </a:lvl6pPr>
            <a:lvl7pPr marL="3200400" lvl="6" indent="-342900" algn="l">
              <a:lnSpc>
                <a:spcPct val="100000"/>
              </a:lnSpc>
              <a:spcBef>
                <a:spcPts val="360"/>
              </a:spcBef>
              <a:spcAft>
                <a:spcPts val="0"/>
              </a:spcAft>
              <a:buClr>
                <a:srgbClr val="7F7F7F"/>
              </a:buClr>
              <a:buSzPts val="1800"/>
              <a:buChar char="•"/>
              <a:defRPr/>
            </a:lvl7pPr>
            <a:lvl8pPr marL="3657600" lvl="7" indent="-342900" algn="l">
              <a:lnSpc>
                <a:spcPct val="100000"/>
              </a:lnSpc>
              <a:spcBef>
                <a:spcPts val="360"/>
              </a:spcBef>
              <a:spcAft>
                <a:spcPts val="0"/>
              </a:spcAft>
              <a:buClr>
                <a:srgbClr val="7F7F7F"/>
              </a:buClr>
              <a:buSzPts val="1800"/>
              <a:buChar char="o"/>
              <a:defRPr/>
            </a:lvl8pPr>
            <a:lvl9pPr marL="4114800" lvl="8" indent="-342900" algn="l">
              <a:lnSpc>
                <a:spcPct val="100000"/>
              </a:lnSpc>
              <a:spcBef>
                <a:spcPts val="360"/>
              </a:spcBef>
              <a:spcAft>
                <a:spcPts val="0"/>
              </a:spcAft>
              <a:buClr>
                <a:srgbClr val="7F7F7F"/>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8"/>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3"/>
        <p:cNvGrpSpPr/>
        <p:nvPr/>
      </p:nvGrpSpPr>
      <p:grpSpPr>
        <a:xfrm>
          <a:off x="0" y="0"/>
          <a:ext cx="0" cy="0"/>
          <a:chOff x="0" y="0"/>
          <a:chExt cx="0" cy="0"/>
        </a:xfrm>
      </p:grpSpPr>
      <p:sp>
        <p:nvSpPr>
          <p:cNvPr id="64" name="Google Shape;64;p39"/>
          <p:cNvSpPr txBox="1">
            <a:spLocks noGrp="1"/>
          </p:cNvSpPr>
          <p:nvPr>
            <p:ph type="title"/>
          </p:nvPr>
        </p:nvSpPr>
        <p:spPr>
          <a:xfrm>
            <a:off x="7876117" y="266700"/>
            <a:ext cx="4011084" cy="20955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Palatino Linotype"/>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9"/>
          <p:cNvSpPr txBox="1">
            <a:spLocks noGrp="1"/>
          </p:cNvSpPr>
          <p:nvPr>
            <p:ph type="body" idx="1"/>
          </p:nvPr>
        </p:nvSpPr>
        <p:spPr>
          <a:xfrm>
            <a:off x="958850" y="273051"/>
            <a:ext cx="6661151"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7F7F7F"/>
              </a:buClr>
              <a:buSzPts val="3200"/>
              <a:buChar char="•"/>
              <a:defRPr sz="3200"/>
            </a:lvl1pPr>
            <a:lvl2pPr marL="914400" lvl="1" indent="-406400" algn="l">
              <a:lnSpc>
                <a:spcPct val="100000"/>
              </a:lnSpc>
              <a:spcBef>
                <a:spcPts val="560"/>
              </a:spcBef>
              <a:spcAft>
                <a:spcPts val="0"/>
              </a:spcAft>
              <a:buClr>
                <a:srgbClr val="7F7F7F"/>
              </a:buClr>
              <a:buSzPts val="2800"/>
              <a:buChar char="o"/>
              <a:defRPr sz="2800"/>
            </a:lvl2pPr>
            <a:lvl3pPr marL="1371600" lvl="2" indent="-381000" algn="l">
              <a:lnSpc>
                <a:spcPct val="100000"/>
              </a:lnSpc>
              <a:spcBef>
                <a:spcPts val="480"/>
              </a:spcBef>
              <a:spcAft>
                <a:spcPts val="0"/>
              </a:spcAft>
              <a:buClr>
                <a:srgbClr val="7F7F7F"/>
              </a:buClr>
              <a:buSzPts val="2400"/>
              <a:buChar char="•"/>
              <a:defRPr sz="2400"/>
            </a:lvl3pPr>
            <a:lvl4pPr marL="1828800" lvl="3" indent="-355600" algn="l">
              <a:lnSpc>
                <a:spcPct val="100000"/>
              </a:lnSpc>
              <a:spcBef>
                <a:spcPts val="400"/>
              </a:spcBef>
              <a:spcAft>
                <a:spcPts val="0"/>
              </a:spcAft>
              <a:buClr>
                <a:srgbClr val="7F7F7F"/>
              </a:buClr>
              <a:buSzPts val="2000"/>
              <a:buChar char="o"/>
              <a:defRPr sz="2000"/>
            </a:lvl4pPr>
            <a:lvl5pPr marL="2286000" lvl="4" indent="-355600" algn="l">
              <a:lnSpc>
                <a:spcPct val="100000"/>
              </a:lnSpc>
              <a:spcBef>
                <a:spcPts val="400"/>
              </a:spcBef>
              <a:spcAft>
                <a:spcPts val="0"/>
              </a:spcAft>
              <a:buClr>
                <a:srgbClr val="7F7F7F"/>
              </a:buClr>
              <a:buSzPts val="2000"/>
              <a:buChar char="•"/>
              <a:defRPr sz="2000"/>
            </a:lvl5pPr>
            <a:lvl6pPr marL="2743200" lvl="5" indent="-355600" algn="l">
              <a:lnSpc>
                <a:spcPct val="100000"/>
              </a:lnSpc>
              <a:spcBef>
                <a:spcPts val="400"/>
              </a:spcBef>
              <a:spcAft>
                <a:spcPts val="0"/>
              </a:spcAft>
              <a:buClr>
                <a:srgbClr val="7F7F7F"/>
              </a:buClr>
              <a:buSzPts val="2000"/>
              <a:buChar char="o"/>
              <a:defRPr sz="2000"/>
            </a:lvl6pPr>
            <a:lvl7pPr marL="3200400" lvl="6" indent="-355600" algn="l">
              <a:lnSpc>
                <a:spcPct val="100000"/>
              </a:lnSpc>
              <a:spcBef>
                <a:spcPts val="400"/>
              </a:spcBef>
              <a:spcAft>
                <a:spcPts val="0"/>
              </a:spcAft>
              <a:buClr>
                <a:srgbClr val="7F7F7F"/>
              </a:buClr>
              <a:buSzPts val="2000"/>
              <a:buChar char="•"/>
              <a:defRPr sz="2000"/>
            </a:lvl7pPr>
            <a:lvl8pPr marL="3657600" lvl="7" indent="-355600" algn="l">
              <a:lnSpc>
                <a:spcPct val="100000"/>
              </a:lnSpc>
              <a:spcBef>
                <a:spcPts val="400"/>
              </a:spcBef>
              <a:spcAft>
                <a:spcPts val="0"/>
              </a:spcAft>
              <a:buClr>
                <a:srgbClr val="7F7F7F"/>
              </a:buClr>
              <a:buSzPts val="2000"/>
              <a:buChar char="o"/>
              <a:defRPr sz="2000"/>
            </a:lvl8pPr>
            <a:lvl9pPr marL="4114800" lvl="8" indent="-355600" algn="l">
              <a:lnSpc>
                <a:spcPct val="100000"/>
              </a:lnSpc>
              <a:spcBef>
                <a:spcPts val="400"/>
              </a:spcBef>
              <a:spcAft>
                <a:spcPts val="0"/>
              </a:spcAft>
              <a:buClr>
                <a:srgbClr val="7F7F7F"/>
              </a:buClr>
              <a:buSzPts val="2000"/>
              <a:buChar char="•"/>
              <a:defRPr sz="2000"/>
            </a:lvl9pPr>
          </a:lstStyle>
          <a:p>
            <a:endParaRPr/>
          </a:p>
        </p:txBody>
      </p:sp>
      <p:sp>
        <p:nvSpPr>
          <p:cNvPr id="66" name="Google Shape;66;p39"/>
          <p:cNvSpPr txBox="1">
            <a:spLocks noGrp="1"/>
          </p:cNvSpPr>
          <p:nvPr>
            <p:ph type="body" idx="2"/>
          </p:nvPr>
        </p:nvSpPr>
        <p:spPr>
          <a:xfrm>
            <a:off x="7876117" y="2438401"/>
            <a:ext cx="4011084" cy="3687763"/>
          </a:xfrm>
          <a:prstGeom prst="rect">
            <a:avLst/>
          </a:prstGeom>
          <a:noFill/>
          <a:ln>
            <a:noFill/>
          </a:ln>
        </p:spPr>
        <p:txBody>
          <a:bodyPr spcFirstLastPara="1" wrap="square" lIns="91425" tIns="45700" rIns="91425" bIns="45700" anchor="t" anchorCtr="0">
            <a:normAutofit/>
          </a:bodyPr>
          <a:lstStyle>
            <a:lvl1pPr marL="457200" lvl="0" indent="-228600" algn="ctr">
              <a:lnSpc>
                <a:spcPct val="125000"/>
              </a:lnSpc>
              <a:spcBef>
                <a:spcPts val="320"/>
              </a:spcBef>
              <a:spcAft>
                <a:spcPts val="0"/>
              </a:spcAft>
              <a:buClr>
                <a:srgbClr val="7F7F7F"/>
              </a:buClr>
              <a:buSzPts val="1600"/>
              <a:buNone/>
              <a:defRPr sz="1600"/>
            </a:lvl1pPr>
            <a:lvl2pPr marL="914400" lvl="1" indent="-228600" algn="l">
              <a:lnSpc>
                <a:spcPct val="100000"/>
              </a:lnSpc>
              <a:spcBef>
                <a:spcPts val="240"/>
              </a:spcBef>
              <a:spcAft>
                <a:spcPts val="0"/>
              </a:spcAft>
              <a:buClr>
                <a:srgbClr val="7F7F7F"/>
              </a:buClr>
              <a:buSzPts val="1200"/>
              <a:buNone/>
              <a:defRPr sz="1200"/>
            </a:lvl2pPr>
            <a:lvl3pPr marL="1371600" lvl="2" indent="-228600" algn="l">
              <a:lnSpc>
                <a:spcPct val="100000"/>
              </a:lnSpc>
              <a:spcBef>
                <a:spcPts val="200"/>
              </a:spcBef>
              <a:spcAft>
                <a:spcPts val="0"/>
              </a:spcAft>
              <a:buClr>
                <a:srgbClr val="7F7F7F"/>
              </a:buClr>
              <a:buSzPts val="1000"/>
              <a:buNone/>
              <a:defRPr sz="1000"/>
            </a:lvl3pPr>
            <a:lvl4pPr marL="1828800" lvl="3" indent="-228600" algn="l">
              <a:lnSpc>
                <a:spcPct val="100000"/>
              </a:lnSpc>
              <a:spcBef>
                <a:spcPts val="180"/>
              </a:spcBef>
              <a:spcAft>
                <a:spcPts val="0"/>
              </a:spcAft>
              <a:buClr>
                <a:srgbClr val="7F7F7F"/>
              </a:buClr>
              <a:buSzPts val="900"/>
              <a:buNone/>
              <a:defRPr sz="900"/>
            </a:lvl4pPr>
            <a:lvl5pPr marL="2286000" lvl="4" indent="-228600" algn="l">
              <a:lnSpc>
                <a:spcPct val="100000"/>
              </a:lnSpc>
              <a:spcBef>
                <a:spcPts val="180"/>
              </a:spcBef>
              <a:spcAft>
                <a:spcPts val="0"/>
              </a:spcAft>
              <a:buClr>
                <a:srgbClr val="7F7F7F"/>
              </a:buClr>
              <a:buSzPts val="900"/>
              <a:buNone/>
              <a:defRPr sz="900"/>
            </a:lvl5pPr>
            <a:lvl6pPr marL="2743200" lvl="5" indent="-228600" algn="l">
              <a:lnSpc>
                <a:spcPct val="100000"/>
              </a:lnSpc>
              <a:spcBef>
                <a:spcPts val="180"/>
              </a:spcBef>
              <a:spcAft>
                <a:spcPts val="0"/>
              </a:spcAft>
              <a:buClr>
                <a:srgbClr val="7F7F7F"/>
              </a:buClr>
              <a:buSzPts val="900"/>
              <a:buNone/>
              <a:defRPr sz="900"/>
            </a:lvl6pPr>
            <a:lvl7pPr marL="3200400" lvl="6" indent="-228600" algn="l">
              <a:lnSpc>
                <a:spcPct val="100000"/>
              </a:lnSpc>
              <a:spcBef>
                <a:spcPts val="180"/>
              </a:spcBef>
              <a:spcAft>
                <a:spcPts val="0"/>
              </a:spcAft>
              <a:buClr>
                <a:srgbClr val="7F7F7F"/>
              </a:buClr>
              <a:buSzPts val="900"/>
              <a:buNone/>
              <a:defRPr sz="900"/>
            </a:lvl7pPr>
            <a:lvl8pPr marL="3657600" lvl="7" indent="-228600" algn="l">
              <a:lnSpc>
                <a:spcPct val="100000"/>
              </a:lnSpc>
              <a:spcBef>
                <a:spcPts val="180"/>
              </a:spcBef>
              <a:spcAft>
                <a:spcPts val="0"/>
              </a:spcAft>
              <a:buClr>
                <a:srgbClr val="7F7F7F"/>
              </a:buClr>
              <a:buSzPts val="900"/>
              <a:buNone/>
              <a:defRPr sz="900"/>
            </a:lvl8pPr>
            <a:lvl9pPr marL="4114800" lvl="8" indent="-228600" algn="l">
              <a:lnSpc>
                <a:spcPct val="100000"/>
              </a:lnSpc>
              <a:spcBef>
                <a:spcPts val="180"/>
              </a:spcBef>
              <a:spcAft>
                <a:spcPts val="0"/>
              </a:spcAft>
              <a:buClr>
                <a:srgbClr val="7F7F7F"/>
              </a:buClr>
              <a:buSzPts val="900"/>
              <a:buNone/>
              <a:defRPr sz="900"/>
            </a:lvl9pPr>
          </a:lstStyle>
          <a:p>
            <a:endParaRPr/>
          </a:p>
        </p:txBody>
      </p:sp>
      <p:sp>
        <p:nvSpPr>
          <p:cNvPr id="67" name="Google Shape;67;p39"/>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9"/>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9"/>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0"/>
        <p:cNvGrpSpPr/>
        <p:nvPr/>
      </p:nvGrpSpPr>
      <p:grpSpPr>
        <a:xfrm>
          <a:off x="0" y="0"/>
          <a:ext cx="0" cy="0"/>
          <a:chOff x="0" y="0"/>
          <a:chExt cx="0" cy="0"/>
        </a:xfrm>
      </p:grpSpPr>
      <p:sp>
        <p:nvSpPr>
          <p:cNvPr id="71" name="Google Shape;71;p40"/>
          <p:cNvSpPr txBox="1">
            <a:spLocks noGrp="1"/>
          </p:cNvSpPr>
          <p:nvPr>
            <p:ph type="title"/>
          </p:nvPr>
        </p:nvSpPr>
        <p:spPr>
          <a:xfrm>
            <a:off x="2239435" y="228600"/>
            <a:ext cx="7615765" cy="8953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Palatino Linotype"/>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0"/>
          <p:cNvSpPr>
            <a:spLocks noGrp="1"/>
          </p:cNvSpPr>
          <p:nvPr>
            <p:ph type="pic" idx="2"/>
          </p:nvPr>
        </p:nvSpPr>
        <p:spPr>
          <a:xfrm>
            <a:off x="2010835" y="1143000"/>
            <a:ext cx="8072965" cy="4541044"/>
          </a:xfrm>
          <a:prstGeom prst="rect">
            <a:avLst/>
          </a:prstGeom>
          <a:noFill/>
          <a:ln w="76200" cap="flat" cmpd="sng">
            <a:solidFill>
              <a:schemeClr val="lt1"/>
            </a:solidFill>
            <a:prstDash val="solid"/>
            <a:round/>
            <a:headEnd type="none" w="sm" len="sm"/>
            <a:tailEnd type="none" w="sm" len="sm"/>
          </a:ln>
          <a:effectLst>
            <a:outerShdw blurRad="88900" dist="50800" dir="5400000" algn="ctr" rotWithShape="0">
              <a:srgbClr val="000000">
                <a:alpha val="24313"/>
              </a:srgbClr>
            </a:outerShdw>
          </a:effectLst>
        </p:spPr>
      </p:sp>
      <p:sp>
        <p:nvSpPr>
          <p:cNvPr id="73" name="Google Shape;73;p40"/>
          <p:cNvSpPr txBox="1">
            <a:spLocks noGrp="1"/>
          </p:cNvSpPr>
          <p:nvPr>
            <p:ph type="body" idx="1"/>
          </p:nvPr>
        </p:nvSpPr>
        <p:spPr>
          <a:xfrm>
            <a:off x="2239435" y="5810250"/>
            <a:ext cx="7615765" cy="533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Clr>
                <a:srgbClr val="7F7F7F"/>
              </a:buClr>
              <a:buSzPts val="1600"/>
              <a:buNone/>
              <a:defRPr sz="1600"/>
            </a:lvl1pPr>
            <a:lvl2pPr marL="914400" lvl="1" indent="-228600" algn="l">
              <a:lnSpc>
                <a:spcPct val="100000"/>
              </a:lnSpc>
              <a:spcBef>
                <a:spcPts val="240"/>
              </a:spcBef>
              <a:spcAft>
                <a:spcPts val="0"/>
              </a:spcAft>
              <a:buClr>
                <a:srgbClr val="7F7F7F"/>
              </a:buClr>
              <a:buSzPts val="1200"/>
              <a:buNone/>
              <a:defRPr sz="1200"/>
            </a:lvl2pPr>
            <a:lvl3pPr marL="1371600" lvl="2" indent="-228600" algn="l">
              <a:lnSpc>
                <a:spcPct val="100000"/>
              </a:lnSpc>
              <a:spcBef>
                <a:spcPts val="200"/>
              </a:spcBef>
              <a:spcAft>
                <a:spcPts val="0"/>
              </a:spcAft>
              <a:buClr>
                <a:srgbClr val="7F7F7F"/>
              </a:buClr>
              <a:buSzPts val="1000"/>
              <a:buNone/>
              <a:defRPr sz="1000"/>
            </a:lvl3pPr>
            <a:lvl4pPr marL="1828800" lvl="3" indent="-228600" algn="l">
              <a:lnSpc>
                <a:spcPct val="100000"/>
              </a:lnSpc>
              <a:spcBef>
                <a:spcPts val="180"/>
              </a:spcBef>
              <a:spcAft>
                <a:spcPts val="0"/>
              </a:spcAft>
              <a:buClr>
                <a:srgbClr val="7F7F7F"/>
              </a:buClr>
              <a:buSzPts val="900"/>
              <a:buNone/>
              <a:defRPr sz="900"/>
            </a:lvl4pPr>
            <a:lvl5pPr marL="2286000" lvl="4" indent="-228600" algn="l">
              <a:lnSpc>
                <a:spcPct val="100000"/>
              </a:lnSpc>
              <a:spcBef>
                <a:spcPts val="180"/>
              </a:spcBef>
              <a:spcAft>
                <a:spcPts val="0"/>
              </a:spcAft>
              <a:buClr>
                <a:srgbClr val="7F7F7F"/>
              </a:buClr>
              <a:buSzPts val="900"/>
              <a:buNone/>
              <a:defRPr sz="900"/>
            </a:lvl5pPr>
            <a:lvl6pPr marL="2743200" lvl="5" indent="-228600" algn="l">
              <a:lnSpc>
                <a:spcPct val="100000"/>
              </a:lnSpc>
              <a:spcBef>
                <a:spcPts val="180"/>
              </a:spcBef>
              <a:spcAft>
                <a:spcPts val="0"/>
              </a:spcAft>
              <a:buClr>
                <a:srgbClr val="7F7F7F"/>
              </a:buClr>
              <a:buSzPts val="900"/>
              <a:buNone/>
              <a:defRPr sz="900"/>
            </a:lvl6pPr>
            <a:lvl7pPr marL="3200400" lvl="6" indent="-228600" algn="l">
              <a:lnSpc>
                <a:spcPct val="100000"/>
              </a:lnSpc>
              <a:spcBef>
                <a:spcPts val="180"/>
              </a:spcBef>
              <a:spcAft>
                <a:spcPts val="0"/>
              </a:spcAft>
              <a:buClr>
                <a:srgbClr val="7F7F7F"/>
              </a:buClr>
              <a:buSzPts val="900"/>
              <a:buNone/>
              <a:defRPr sz="900"/>
            </a:lvl7pPr>
            <a:lvl8pPr marL="3657600" lvl="7" indent="-228600" algn="l">
              <a:lnSpc>
                <a:spcPct val="100000"/>
              </a:lnSpc>
              <a:spcBef>
                <a:spcPts val="180"/>
              </a:spcBef>
              <a:spcAft>
                <a:spcPts val="0"/>
              </a:spcAft>
              <a:buClr>
                <a:srgbClr val="7F7F7F"/>
              </a:buClr>
              <a:buSzPts val="900"/>
              <a:buNone/>
              <a:defRPr sz="900"/>
            </a:lvl8pPr>
            <a:lvl9pPr marL="4114800" lvl="8" indent="-228600" algn="l">
              <a:lnSpc>
                <a:spcPct val="100000"/>
              </a:lnSpc>
              <a:spcBef>
                <a:spcPts val="180"/>
              </a:spcBef>
              <a:spcAft>
                <a:spcPts val="0"/>
              </a:spcAft>
              <a:buClr>
                <a:srgbClr val="7F7F7F"/>
              </a:buClr>
              <a:buSzPts val="900"/>
              <a:buNone/>
              <a:defRPr sz="900"/>
            </a:lvl9pPr>
          </a:lstStyle>
          <a:p>
            <a:endParaRPr/>
          </a:p>
        </p:txBody>
      </p:sp>
      <p:sp>
        <p:nvSpPr>
          <p:cNvPr id="74" name="Google Shape;74;p40"/>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rgbClr val="F3F3F3"/>
            </a:gs>
            <a:gs pos="92000">
              <a:srgbClr val="D8D8D8"/>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Autofit/>
          </a:bodyPr>
          <a:lstStyle>
            <a:lvl1pPr marR="0" lvl="0" algn="ctr" rtl="0">
              <a:lnSpc>
                <a:spcPct val="107407"/>
              </a:lnSpc>
              <a:spcBef>
                <a:spcPts val="0"/>
              </a:spcBef>
              <a:spcAft>
                <a:spcPts val="0"/>
              </a:spcAft>
              <a:buClr>
                <a:schemeClr val="dk2"/>
              </a:buClr>
              <a:buSzPts val="5400"/>
              <a:buFont typeface="Palatino Linotype"/>
              <a:buNone/>
              <a:defRPr sz="5400" b="0" i="0" u="none" strike="noStrike" cap="none">
                <a:solidFill>
                  <a:schemeClr val="dk2"/>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1pPr>
            <a:lvl2pPr marL="914400" marR="0" lvl="1"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2pPr>
            <a:lvl3pPr marL="1371600" marR="0" lvl="2"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5pPr>
            <a:lvl6pPr marL="2743200" marR="0" lvl="5"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lnSpc>
                <a:spcPct val="100000"/>
              </a:lnSpc>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lnSpc>
                <a:spcPct val="100000"/>
              </a:lnSpc>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12" name="Google Shape;12;p31"/>
          <p:cNvSpPr txBox="1">
            <a:spLocks noGrp="1"/>
          </p:cNvSpPr>
          <p:nvPr>
            <p:ph type="dt" idx="10"/>
          </p:nvPr>
        </p:nvSpPr>
        <p:spPr>
          <a:xfrm>
            <a:off x="8484463" y="6356351"/>
            <a:ext cx="2781300" cy="365125"/>
          </a:xfrm>
          <a:prstGeom prst="rect">
            <a:avLst/>
          </a:prstGeom>
          <a:noFill/>
          <a:ln>
            <a:noFill/>
          </a:ln>
        </p:spPr>
        <p:txBody>
          <a:bodyPr spcFirstLastPara="1" wrap="square" lIns="91425" tIns="45700" rIns="45700"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 name="Google Shape;13;p31"/>
          <p:cNvSpPr txBox="1">
            <a:spLocks noGrp="1"/>
          </p:cNvSpPr>
          <p:nvPr>
            <p:ph type="ftr" idx="11"/>
          </p:nvPr>
        </p:nvSpPr>
        <p:spPr>
          <a:xfrm>
            <a:off x="878887" y="6356351"/>
            <a:ext cx="3797300" cy="365125"/>
          </a:xfrm>
          <a:prstGeom prst="rect">
            <a:avLst/>
          </a:prstGeom>
          <a:noFill/>
          <a:ln>
            <a:noFill/>
          </a:ln>
        </p:spPr>
        <p:txBody>
          <a:bodyPr spcFirstLastPara="1" wrap="square" lIns="45700"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 name="Google Shape;14;p31"/>
          <p:cNvSpPr txBox="1">
            <a:spLocks noGrp="1"/>
          </p:cNvSpPr>
          <p:nvPr>
            <p:ph type="sldNum" idx="12"/>
          </p:nvPr>
        </p:nvSpPr>
        <p:spPr>
          <a:xfrm>
            <a:off x="11391038"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0C226"/>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uk-UA"/>
              <a:pPr marL="0" lvl="0" indent="0" algn="l" rtl="0">
                <a:spcBef>
                  <a:spcPts val="0"/>
                </a:spcBef>
                <a:spcAft>
                  <a:spcPts val="0"/>
                </a:spcAft>
                <a:buNone/>
              </a:pPr>
              <a:t>‹№›</a:t>
            </a:fld>
            <a:endParaRPr/>
          </a:p>
        </p:txBody>
      </p:sp>
      <p:sp>
        <p:nvSpPr>
          <p:cNvPr id="15" name="Google Shape;15;p31"/>
          <p:cNvSpPr/>
          <p:nvPr/>
        </p:nvSpPr>
        <p:spPr>
          <a:xfrm>
            <a:off x="11277014" y="6499384"/>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16" name="Google Shape;16;p31"/>
          <p:cNvSpPr/>
          <p:nvPr/>
        </p:nvSpPr>
        <p:spPr>
          <a:xfrm>
            <a:off x="758826" y="6499384"/>
            <a:ext cx="113029"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alatino Linotype"/>
              <a:ea typeface="Palatino Linotype"/>
              <a:cs typeface="Palatino Linotype"/>
              <a:sym typeface="Palatino Linotype"/>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100069005476439/posts/pfbid02KGvHL2dDVVHn2bpwErpEShM2BAAvds17LbunuHGRKWA5FinhJgjGt5KpiSu8Ywsc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zakon.rada.gov.ua/laws/show/z0247-23#Tex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egalaid.gov.ua/publikatsiyi/reyestr-psyhologi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www.unicef.org/ukraine/media/16976/file/Green%20Room%20Methodology%20for%20Police%20Offcier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hsa.org.ua/blog/vykorystannya-metodyky-zelena-kimnata-pry-zbyranni-ta-otsintsi-faktychnyh-danyh-sudova-praktyk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nicef.org/ukraine/documents/model-barnahus-implementation-ukrain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zakon.rada.gov.ua/laws/show/4651-17#n213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hsa.org.ua/lectors/gretchenko-larysa/articles/konstituciine-pravo-ditini-na-bezoplatnu-pravovu-dopomogu-shho-varto-znati" TargetMode="External"/><Relationship Id="rId3" Type="http://schemas.openxmlformats.org/officeDocument/2006/relationships/hyperlink" Target="https://unba.org.ua/assets/uploads/publications/%D0%9F%D0%94%D0%A4_Garo%20Naykraschi%20interesy%20dytyny.pdf" TargetMode="External"/><Relationship Id="rId7" Type="http://schemas.openxmlformats.org/officeDocument/2006/relationships/hyperlink" Target="https://www.hsa.org.ua/lectors/gretchenko-larysa/articles/spadkovi-prava-ditini-naiposirenisi-pitannia-ta-sprostuvannia-xibnix-uiavlen-shho-vinikaiut-u-praktici"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hsa.org.ua/lectors/gretchenko-larysa/articles/vidmova-batkiv-vid-likuvannia-ditini-pidstavi-poriadok-ta-naslidki-v-ogliadi-zakonodavstva-i-praktiki" TargetMode="External"/><Relationship Id="rId5" Type="http://schemas.openxmlformats.org/officeDocument/2006/relationships/hyperlink" Target="https://www.hsa.org.ua/blog/barnahus-efektyvna-systema-model-roboty-z-ditmy-shho-postrazhdaly-vid-nasylstva-abo-staly-svidkamy-takogo-2" TargetMode="External"/><Relationship Id="rId10" Type="http://schemas.openxmlformats.org/officeDocument/2006/relationships/hyperlink" Target="https://advokatpost.com/rol-ta-znachennia-vysnovku-psykholoha-v-tsyvilnykh-i-kryminalnykh-provadzhenniakh-advokat-liudmyla-hrytsenko/?fbclid=IwAR0SBxmoLpajxw1rJG2UWOOaR0JrfrfZw_lzHM3JE_EQsG8Uif95LhZLQrA" TargetMode="External"/><Relationship Id="rId4" Type="http://schemas.openxmlformats.org/officeDocument/2006/relationships/hyperlink" Target="https://court.gov.ua/press/news/1495124/" TargetMode="External"/><Relationship Id="rId9" Type="http://schemas.openxmlformats.org/officeDocument/2006/relationships/hyperlink" Target="https://www.hsa.org.ua/lectors/grytsenko-lyudmyla/articles/dostup-ditini-do-pravosuddia-v-sucasnix-realiiax-pro-vikliki-syogodennia-barjeri-ta-mozlivosti-rozpovila-liudmila-gricenk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larisamail@i.u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larisahretchenko@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758050" y="264150"/>
            <a:ext cx="8051700" cy="1863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0000"/>
              </a:lnSpc>
              <a:spcBef>
                <a:spcPts val="0"/>
              </a:spcBef>
              <a:spcAft>
                <a:spcPts val="0"/>
              </a:spcAft>
              <a:buClr>
                <a:schemeClr val="dk1"/>
              </a:buClr>
              <a:buSzPct val="100000"/>
              <a:buFont typeface="Times New Roman"/>
              <a:buNone/>
            </a:pPr>
            <a:r>
              <a:rPr lang="uk-UA" sz="1800" b="1">
                <a:solidFill>
                  <a:schemeClr val="dk1"/>
                </a:solidFill>
                <a:latin typeface="Times New Roman"/>
                <a:ea typeface="Times New Roman"/>
                <a:cs typeface="Times New Roman"/>
                <a:sym typeface="Times New Roman"/>
              </a:rPr>
              <a:t/>
            </a:r>
            <a:br>
              <a:rPr lang="uk-UA" sz="1800" b="1">
                <a:solidFill>
                  <a:schemeClr val="dk1"/>
                </a:solidFill>
                <a:latin typeface="Times New Roman"/>
                <a:ea typeface="Times New Roman"/>
                <a:cs typeface="Times New Roman"/>
                <a:sym typeface="Times New Roman"/>
              </a:rPr>
            </a:br>
            <a:r>
              <a:rPr lang="uk-UA" sz="1800" b="1">
                <a:solidFill>
                  <a:schemeClr val="dk1"/>
                </a:solidFill>
                <a:latin typeface="Times New Roman"/>
                <a:ea typeface="Times New Roman"/>
                <a:cs typeface="Times New Roman"/>
                <a:sym typeface="Times New Roman"/>
              </a:rPr>
              <a:t/>
            </a:r>
            <a:br>
              <a:rPr lang="uk-UA" sz="1800" b="1">
                <a:solidFill>
                  <a:schemeClr val="dk1"/>
                </a:solidFill>
                <a:latin typeface="Times New Roman"/>
                <a:ea typeface="Times New Roman"/>
                <a:cs typeface="Times New Roman"/>
                <a:sym typeface="Times New Roman"/>
              </a:rPr>
            </a:br>
            <a:r>
              <a:rPr lang="uk-UA" sz="1800" b="1">
                <a:solidFill>
                  <a:schemeClr val="dk1"/>
                </a:solidFill>
                <a:latin typeface="Times New Roman"/>
                <a:ea typeface="Times New Roman"/>
                <a:cs typeface="Times New Roman"/>
                <a:sym typeface="Times New Roman"/>
              </a:rPr>
              <a:t/>
            </a:r>
            <a:br>
              <a:rPr lang="uk-UA" sz="1800" b="1">
                <a:solidFill>
                  <a:schemeClr val="dk1"/>
                </a:solidFill>
                <a:latin typeface="Times New Roman"/>
                <a:ea typeface="Times New Roman"/>
                <a:cs typeface="Times New Roman"/>
                <a:sym typeface="Times New Roman"/>
              </a:rPr>
            </a:br>
            <a:r>
              <a:rPr lang="uk-UA" sz="1800" b="1">
                <a:solidFill>
                  <a:schemeClr val="dk1"/>
                </a:solidFill>
                <a:latin typeface="Times New Roman"/>
                <a:ea typeface="Times New Roman"/>
                <a:cs typeface="Times New Roman"/>
                <a:sym typeface="Times New Roman"/>
              </a:rPr>
              <a:t/>
            </a:r>
            <a:br>
              <a:rPr lang="uk-UA" sz="1800" b="1">
                <a:solidFill>
                  <a:schemeClr val="dk1"/>
                </a:solidFill>
                <a:latin typeface="Times New Roman"/>
                <a:ea typeface="Times New Roman"/>
                <a:cs typeface="Times New Roman"/>
                <a:sym typeface="Times New Roman"/>
              </a:rPr>
            </a:br>
            <a:r>
              <a:rPr lang="uk-UA" sz="1800" b="1">
                <a:solidFill>
                  <a:schemeClr val="dk1"/>
                </a:solidFill>
                <a:latin typeface="Times New Roman"/>
                <a:ea typeface="Times New Roman"/>
                <a:cs typeface="Times New Roman"/>
                <a:sym typeface="Times New Roman"/>
              </a:rPr>
              <a:t/>
            </a:r>
            <a:br>
              <a:rPr lang="uk-UA" sz="1800" b="1">
                <a:solidFill>
                  <a:schemeClr val="dk1"/>
                </a:solidFill>
                <a:latin typeface="Times New Roman"/>
                <a:ea typeface="Times New Roman"/>
                <a:cs typeface="Times New Roman"/>
                <a:sym typeface="Times New Roman"/>
              </a:rPr>
            </a:br>
            <a:r>
              <a:rPr lang="uk-UA" sz="1800" b="1">
                <a:solidFill>
                  <a:schemeClr val="dk1"/>
                </a:solidFill>
                <a:latin typeface="Times New Roman"/>
                <a:ea typeface="Times New Roman"/>
                <a:cs typeface="Times New Roman"/>
                <a:sym typeface="Times New Roman"/>
              </a:rPr>
              <a:t/>
            </a:r>
            <a:br>
              <a:rPr lang="uk-UA" sz="1800" b="1">
                <a:solidFill>
                  <a:schemeClr val="dk1"/>
                </a:solidFill>
                <a:latin typeface="Times New Roman"/>
                <a:ea typeface="Times New Roman"/>
                <a:cs typeface="Times New Roman"/>
                <a:sym typeface="Times New Roman"/>
              </a:rPr>
            </a:br>
            <a:r>
              <a:rPr lang="uk-UA" sz="1800" b="1">
                <a:solidFill>
                  <a:schemeClr val="dk1"/>
                </a:solidFill>
                <a:latin typeface="Times New Roman"/>
                <a:ea typeface="Times New Roman"/>
                <a:cs typeface="Times New Roman"/>
                <a:sym typeface="Times New Roman"/>
              </a:rPr>
              <a:t/>
            </a:r>
            <a:br>
              <a:rPr lang="uk-UA" sz="1800" b="1">
                <a:solidFill>
                  <a:schemeClr val="dk1"/>
                </a:solidFill>
                <a:latin typeface="Times New Roman"/>
                <a:ea typeface="Times New Roman"/>
                <a:cs typeface="Times New Roman"/>
                <a:sym typeface="Times New Roman"/>
              </a:rPr>
            </a:br>
            <a:r>
              <a:rPr lang="uk-UA" sz="2700" b="1">
                <a:solidFill>
                  <a:srgbClr val="000099"/>
                </a:solidFill>
                <a:latin typeface="Times New Roman"/>
                <a:ea typeface="Times New Roman"/>
                <a:cs typeface="Times New Roman"/>
                <a:sym typeface="Times New Roman"/>
              </a:rPr>
              <a:t>ВИЩА ШКОЛА АДВОКАТУРИ НААУ</a:t>
            </a:r>
            <a:br>
              <a:rPr lang="uk-UA" sz="2700" b="1">
                <a:solidFill>
                  <a:srgbClr val="000099"/>
                </a:solidFill>
                <a:latin typeface="Times New Roman"/>
                <a:ea typeface="Times New Roman"/>
                <a:cs typeface="Times New Roman"/>
                <a:sym typeface="Times New Roman"/>
              </a:rPr>
            </a:br>
            <a:r>
              <a:rPr lang="uk-UA" sz="2700" b="1">
                <a:solidFill>
                  <a:srgbClr val="000099"/>
                </a:solidFill>
                <a:latin typeface="Times New Roman"/>
                <a:ea typeface="Times New Roman"/>
                <a:cs typeface="Times New Roman"/>
                <a:sym typeface="Times New Roman"/>
              </a:rPr>
              <a:t>ЦЕНТР «АДВОКАТ ДИТИНИ»</a:t>
            </a:r>
            <a:endParaRPr sz="2700" b="1">
              <a:solidFill>
                <a:srgbClr val="000099"/>
              </a:solidFill>
              <a:latin typeface="Times New Roman"/>
              <a:ea typeface="Times New Roman"/>
              <a:cs typeface="Times New Roman"/>
              <a:sym typeface="Times New Roman"/>
            </a:endParaRPr>
          </a:p>
          <a:p>
            <a:pPr marL="0" lvl="0" indent="0" algn="ctr" rtl="0">
              <a:lnSpc>
                <a:spcPct val="80000"/>
              </a:lnSpc>
              <a:spcBef>
                <a:spcPts val="0"/>
              </a:spcBef>
              <a:spcAft>
                <a:spcPts val="0"/>
              </a:spcAft>
              <a:buClr>
                <a:schemeClr val="dk1"/>
              </a:buClr>
              <a:buSzPct val="81818"/>
              <a:buFont typeface="Times New Roman"/>
              <a:buNone/>
            </a:pPr>
            <a:r>
              <a:rPr lang="uk-UA" sz="2200" b="1">
                <a:solidFill>
                  <a:schemeClr val="dk1"/>
                </a:solidFill>
                <a:latin typeface="Times New Roman"/>
                <a:ea typeface="Times New Roman"/>
                <a:cs typeface="Times New Roman"/>
                <a:sym typeface="Times New Roman"/>
              </a:rPr>
              <a:t/>
            </a:r>
            <a:br>
              <a:rPr lang="uk-UA" sz="2200" b="1">
                <a:solidFill>
                  <a:schemeClr val="dk1"/>
                </a:solidFill>
                <a:latin typeface="Times New Roman"/>
                <a:ea typeface="Times New Roman"/>
                <a:cs typeface="Times New Roman"/>
                <a:sym typeface="Times New Roman"/>
              </a:rPr>
            </a:br>
            <a:endParaRPr sz="2200" b="1">
              <a:solidFill>
                <a:srgbClr val="76420D"/>
              </a:solidFill>
              <a:latin typeface="Times New Roman"/>
              <a:ea typeface="Times New Roman"/>
              <a:cs typeface="Times New Roman"/>
              <a:sym typeface="Times New Roman"/>
            </a:endParaRPr>
          </a:p>
        </p:txBody>
      </p:sp>
      <p:sp>
        <p:nvSpPr>
          <p:cNvPr id="98" name="Google Shape;98;p1"/>
          <p:cNvSpPr txBox="1">
            <a:spLocks noGrp="1"/>
          </p:cNvSpPr>
          <p:nvPr>
            <p:ph type="subTitle" idx="1"/>
          </p:nvPr>
        </p:nvSpPr>
        <p:spPr>
          <a:xfrm>
            <a:off x="388200" y="2883325"/>
            <a:ext cx="11439300" cy="15990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AA2B1E"/>
              </a:buClr>
              <a:buSzPct val="27660"/>
              <a:buNone/>
            </a:pPr>
            <a:r>
              <a:rPr lang="uk-UA" sz="14460" b="1">
                <a:solidFill>
                  <a:srgbClr val="CC0000"/>
                </a:solidFill>
                <a:latin typeface="Times New Roman"/>
                <a:ea typeface="Times New Roman"/>
                <a:cs typeface="Times New Roman"/>
                <a:sym typeface="Times New Roman"/>
              </a:rPr>
              <a:t>Як захистити права дитини </a:t>
            </a:r>
            <a:endParaRPr sz="14460" b="1">
              <a:solidFill>
                <a:srgbClr val="CC0000"/>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rgbClr val="AA2B1E"/>
              </a:buClr>
              <a:buSzPct val="27660"/>
              <a:buNone/>
            </a:pPr>
            <a:r>
              <a:rPr lang="uk-UA" sz="14460" b="1">
                <a:solidFill>
                  <a:srgbClr val="CC0000"/>
                </a:solidFill>
                <a:latin typeface="Times New Roman"/>
                <a:ea typeface="Times New Roman"/>
                <a:cs typeface="Times New Roman"/>
                <a:sym typeface="Times New Roman"/>
              </a:rPr>
              <a:t>в складних життєвих обставинах: </a:t>
            </a:r>
            <a:endParaRPr sz="14460" b="1">
              <a:solidFill>
                <a:srgbClr val="CC0000"/>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rgbClr val="AA2B1E"/>
              </a:buClr>
              <a:buSzPct val="27660"/>
              <a:buNone/>
            </a:pPr>
            <a:r>
              <a:rPr lang="uk-UA" sz="14460" b="1">
                <a:solidFill>
                  <a:srgbClr val="000099"/>
                </a:solidFill>
                <a:latin typeface="Times New Roman"/>
                <a:ea typeface="Times New Roman"/>
                <a:cs typeface="Times New Roman"/>
                <a:sym typeface="Times New Roman"/>
              </a:rPr>
              <a:t>на запитання психологів відповідає адвокат дитини</a:t>
            </a:r>
            <a:r>
              <a:rPr lang="uk-UA" sz="14460" b="1">
                <a:solidFill>
                  <a:srgbClr val="CC0000"/>
                </a:solidFill>
                <a:latin typeface="Times New Roman"/>
                <a:ea typeface="Times New Roman"/>
                <a:cs typeface="Times New Roman"/>
                <a:sym typeface="Times New Roman"/>
              </a:rPr>
              <a:t> </a:t>
            </a:r>
            <a:endParaRPr sz="14460" b="1">
              <a:solidFill>
                <a:srgbClr val="CC0000"/>
              </a:solidFill>
              <a:latin typeface="Times New Roman"/>
              <a:ea typeface="Times New Roman"/>
              <a:cs typeface="Times New Roman"/>
              <a:sym typeface="Times New Roman"/>
            </a:endParaRPr>
          </a:p>
          <a:p>
            <a:pPr marL="0" lvl="0" indent="0" algn="ctr" rtl="0">
              <a:lnSpc>
                <a:spcPct val="100000"/>
              </a:lnSpc>
              <a:spcBef>
                <a:spcPts val="600"/>
              </a:spcBef>
              <a:spcAft>
                <a:spcPts val="0"/>
              </a:spcAft>
              <a:buClr>
                <a:srgbClr val="888888"/>
              </a:buClr>
              <a:buSzPct val="59643"/>
              <a:buNone/>
            </a:pPr>
            <a:endParaRPr sz="5029">
              <a:solidFill>
                <a:srgbClr val="2B3949"/>
              </a:solidFill>
              <a:latin typeface="Times New Roman"/>
              <a:ea typeface="Times New Roman"/>
              <a:cs typeface="Times New Roman"/>
              <a:sym typeface="Times New Roman"/>
            </a:endParaRPr>
          </a:p>
          <a:p>
            <a:pPr marL="0" lvl="0" indent="0" algn="ctr" rtl="0">
              <a:lnSpc>
                <a:spcPct val="100000"/>
              </a:lnSpc>
              <a:spcBef>
                <a:spcPts val="600"/>
              </a:spcBef>
              <a:spcAft>
                <a:spcPts val="0"/>
              </a:spcAft>
              <a:buClr>
                <a:srgbClr val="888888"/>
              </a:buClr>
              <a:buSzPct val="100000"/>
              <a:buNone/>
            </a:pPr>
            <a:endParaRPr sz="3000">
              <a:solidFill>
                <a:srgbClr val="2B3949"/>
              </a:solidFill>
            </a:endParaRPr>
          </a:p>
          <a:p>
            <a:pPr marL="0" lvl="0" indent="0" algn="ctr" rtl="0">
              <a:lnSpc>
                <a:spcPct val="100000"/>
              </a:lnSpc>
              <a:spcBef>
                <a:spcPts val="600"/>
              </a:spcBef>
              <a:spcAft>
                <a:spcPts val="0"/>
              </a:spcAft>
              <a:buClr>
                <a:srgbClr val="888888"/>
              </a:buClr>
              <a:buSzPct val="100000"/>
              <a:buNone/>
            </a:pPr>
            <a:endParaRPr sz="3000">
              <a:solidFill>
                <a:srgbClr val="2B3949"/>
              </a:solidFill>
            </a:endParaRPr>
          </a:p>
        </p:txBody>
      </p:sp>
      <p:sp>
        <p:nvSpPr>
          <p:cNvPr id="99" name="Google Shape;99;p1"/>
          <p:cNvSpPr/>
          <p:nvPr/>
        </p:nvSpPr>
        <p:spPr>
          <a:xfrm>
            <a:off x="2216723" y="5550198"/>
            <a:ext cx="8512336" cy="72943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uk-UA" sz="1800" b="1">
                <a:solidFill>
                  <a:srgbClr val="000099"/>
                </a:solidFill>
                <a:latin typeface="Times New Roman"/>
                <a:ea typeface="Times New Roman"/>
                <a:cs typeface="Times New Roman"/>
                <a:sym typeface="Times New Roman"/>
              </a:rPr>
              <a:t>5 грудня</a:t>
            </a:r>
            <a:r>
              <a:rPr lang="uk-UA" sz="1800" b="1" i="0" u="none" strike="noStrike" cap="none">
                <a:solidFill>
                  <a:srgbClr val="000099"/>
                </a:solidFill>
                <a:latin typeface="Times New Roman"/>
                <a:ea typeface="Times New Roman"/>
                <a:cs typeface="Times New Roman"/>
                <a:sym typeface="Times New Roman"/>
              </a:rPr>
              <a:t> 2023 р. </a:t>
            </a:r>
            <a:endParaRPr sz="1800" b="1" i="0" u="none" strike="noStrike" cap="none">
              <a:solidFill>
                <a:srgbClr val="000099"/>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800"/>
              <a:buFont typeface="Arial"/>
              <a:buNone/>
            </a:pPr>
            <a:endParaRPr sz="1800" b="1" i="0" u="none" strike="noStrike" cap="none">
              <a:solidFill>
                <a:srgbClr val="000099"/>
              </a:solidFill>
              <a:latin typeface="Calibri"/>
              <a:ea typeface="Calibri"/>
              <a:cs typeface="Calibri"/>
              <a:sym typeface="Calibri"/>
            </a:endParaRPr>
          </a:p>
        </p:txBody>
      </p:sp>
      <p:pic>
        <p:nvPicPr>
          <p:cNvPr id="100" name="Google Shape;100;p1"/>
          <p:cNvPicPr preferRelativeResize="0"/>
          <p:nvPr/>
        </p:nvPicPr>
        <p:blipFill rotWithShape="1">
          <a:blip r:embed="rId3">
            <a:alphaModFix/>
          </a:blip>
          <a:srcRect/>
          <a:stretch/>
        </p:blipFill>
        <p:spPr>
          <a:xfrm>
            <a:off x="857250" y="679900"/>
            <a:ext cx="3406650" cy="1135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5"/>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342900" lvl="0" indent="-342900" algn="l" rtl="0">
              <a:lnSpc>
                <a:spcPct val="90000"/>
              </a:lnSpc>
              <a:spcBef>
                <a:spcPts val="0"/>
              </a:spcBef>
              <a:spcAft>
                <a:spcPts val="0"/>
              </a:spcAft>
              <a:buClr>
                <a:srgbClr val="514843"/>
              </a:buClr>
              <a:buSzPts val="2400"/>
              <a:buFont typeface="Times New Roman"/>
              <a:buChar char="⮚"/>
            </a:pPr>
            <a:r>
              <a:rPr lang="uk-UA">
                <a:solidFill>
                  <a:srgbClr val="514843"/>
                </a:solidFill>
                <a:latin typeface="Times New Roman"/>
                <a:ea typeface="Times New Roman"/>
                <a:cs typeface="Times New Roman"/>
                <a:sym typeface="Times New Roman"/>
              </a:rPr>
              <a:t>дитина, яка потрапила в умови, що негативно впливають на її життя, стан здоров’я та розвиток у зв’язку з інвалідністю, тяжкою хворобою, безпритульністю, перебуванням у конфлікті із законом, залученням до найгірших форм дитячої праці, залежністю від психотропних речовин та інших видів залежності, жорстоким поводженням, зокрема домашнім насильством, ухилянням батьків, осіб, які їх замінюють, від виконання своїх обов’язків, обставинами стихійного лиха, техногенних аварій, катастроф, воєнних дій чи збройних конфліктів тощо, що встановлено за результатами оцінки потреб дитини.</a:t>
            </a:r>
            <a:endParaRPr>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a:solidFill>
                <a:srgbClr val="514843"/>
              </a:solidFill>
              <a:latin typeface="Times New Roman"/>
              <a:ea typeface="Times New Roman"/>
              <a:cs typeface="Times New Roman"/>
              <a:sym typeface="Times New Roman"/>
            </a:endParaRPr>
          </a:p>
          <a:p>
            <a:pPr marL="457200" lvl="0" indent="0" algn="r" rtl="0">
              <a:lnSpc>
                <a:spcPct val="90000"/>
              </a:lnSpc>
              <a:spcBef>
                <a:spcPts val="0"/>
              </a:spcBef>
              <a:spcAft>
                <a:spcPts val="0"/>
              </a:spcAft>
              <a:buNone/>
            </a:pPr>
            <a:r>
              <a:rPr lang="uk-UA">
                <a:solidFill>
                  <a:srgbClr val="514843"/>
                </a:solidFill>
                <a:latin typeface="Times New Roman"/>
                <a:ea typeface="Times New Roman"/>
                <a:cs typeface="Times New Roman"/>
                <a:sym typeface="Times New Roman"/>
              </a:rPr>
              <a:t>ст. 1 ЗУ “Про охорону дитинства”</a:t>
            </a:r>
            <a:endParaRPr>
              <a:solidFill>
                <a:srgbClr val="514843"/>
              </a:solidFill>
              <a:latin typeface="Times New Roman"/>
              <a:ea typeface="Times New Roman"/>
              <a:cs typeface="Times New Roman"/>
              <a:sym typeface="Times New Roman"/>
            </a:endParaRPr>
          </a:p>
        </p:txBody>
      </p:sp>
      <p:sp>
        <p:nvSpPr>
          <p:cNvPr id="158" name="Google Shape;158;p15"/>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endParaRPr sz="2500" b="1">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r>
              <a:rPr lang="uk-UA" sz="2500" b="1">
                <a:solidFill>
                  <a:schemeClr val="lt1"/>
                </a:solidFill>
                <a:latin typeface="Times New Roman"/>
                <a:ea typeface="Times New Roman"/>
                <a:cs typeface="Times New Roman"/>
                <a:sym typeface="Times New Roman"/>
              </a:rPr>
              <a:t>За яких обставин дитина вважається такою, що перебуває у складних життєвих обставинах:</a:t>
            </a:r>
            <a:endParaRPr sz="2500" b="1">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3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a272cb20ac_0_11"/>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342900" lvl="0" indent="-406400" algn="l" rtl="0">
              <a:lnSpc>
                <a:spcPct val="90000"/>
              </a:lnSpc>
              <a:spcBef>
                <a:spcPts val="0"/>
              </a:spcBef>
              <a:spcAft>
                <a:spcPts val="0"/>
              </a:spcAft>
              <a:buClr>
                <a:srgbClr val="514843"/>
              </a:buClr>
              <a:buSzPts val="3400"/>
              <a:buFont typeface="Times New Roman"/>
              <a:buChar char="⮚"/>
            </a:pPr>
            <a:r>
              <a:rPr lang="uk-UA" sz="3400">
                <a:solidFill>
                  <a:srgbClr val="514843"/>
                </a:solidFill>
                <a:latin typeface="Times New Roman"/>
                <a:ea typeface="Times New Roman"/>
                <a:cs typeface="Times New Roman"/>
                <a:sym typeface="Times New Roman"/>
              </a:rPr>
              <a:t>кривдник (правопорушник)</a:t>
            </a:r>
            <a:endParaRPr sz="3400">
              <a:solidFill>
                <a:srgbClr val="514843"/>
              </a:solidFill>
              <a:latin typeface="Times New Roman"/>
              <a:ea typeface="Times New Roman"/>
              <a:cs typeface="Times New Roman"/>
              <a:sym typeface="Times New Roman"/>
            </a:endParaRPr>
          </a:p>
          <a:p>
            <a:pPr marL="342900" lvl="0" indent="-368300" algn="l" rtl="0">
              <a:lnSpc>
                <a:spcPct val="90000"/>
              </a:lnSpc>
              <a:spcBef>
                <a:spcPts val="0"/>
              </a:spcBef>
              <a:spcAft>
                <a:spcPts val="0"/>
              </a:spcAft>
              <a:buClr>
                <a:srgbClr val="514843"/>
              </a:buClr>
              <a:buSzPts val="2800"/>
              <a:buFont typeface="Times New Roman"/>
              <a:buChar char="⮚"/>
            </a:pPr>
            <a:r>
              <a:rPr lang="uk-UA" sz="3400">
                <a:solidFill>
                  <a:srgbClr val="514843"/>
                </a:solidFill>
                <a:latin typeface="Times New Roman"/>
                <a:ea typeface="Times New Roman"/>
                <a:cs typeface="Times New Roman"/>
                <a:sym typeface="Times New Roman"/>
              </a:rPr>
              <a:t>потерпілий (жертва)</a:t>
            </a:r>
            <a:endParaRPr sz="3400">
              <a:solidFill>
                <a:srgbClr val="514843"/>
              </a:solidFill>
              <a:latin typeface="Times New Roman"/>
              <a:ea typeface="Times New Roman"/>
              <a:cs typeface="Times New Roman"/>
              <a:sym typeface="Times New Roman"/>
            </a:endParaRPr>
          </a:p>
          <a:p>
            <a:pPr marL="342900" lvl="0" indent="-368300" algn="l" rtl="0">
              <a:lnSpc>
                <a:spcPct val="90000"/>
              </a:lnSpc>
              <a:spcBef>
                <a:spcPts val="0"/>
              </a:spcBef>
              <a:spcAft>
                <a:spcPts val="0"/>
              </a:spcAft>
              <a:buClr>
                <a:srgbClr val="514843"/>
              </a:buClr>
              <a:buSzPts val="2800"/>
              <a:buFont typeface="Times New Roman"/>
              <a:buChar char="⮚"/>
            </a:pPr>
            <a:r>
              <a:rPr lang="uk-UA" sz="3400">
                <a:solidFill>
                  <a:srgbClr val="514843"/>
                </a:solidFill>
                <a:latin typeface="Times New Roman"/>
                <a:ea typeface="Times New Roman"/>
                <a:cs typeface="Times New Roman"/>
                <a:sym typeface="Times New Roman"/>
              </a:rPr>
              <a:t>свідок (очевидець)</a:t>
            </a:r>
            <a:endParaRPr sz="3400">
              <a:solidFill>
                <a:srgbClr val="514843"/>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3400">
              <a:solidFill>
                <a:srgbClr val="514843"/>
              </a:solidFill>
              <a:latin typeface="Times New Roman"/>
              <a:ea typeface="Times New Roman"/>
              <a:cs typeface="Times New Roman"/>
              <a:sym typeface="Times New Roman"/>
            </a:endParaRPr>
          </a:p>
          <a:p>
            <a:pPr marL="0" lvl="0" indent="0" algn="r" rtl="0">
              <a:lnSpc>
                <a:spcPct val="90000"/>
              </a:lnSpc>
              <a:spcBef>
                <a:spcPts val="0"/>
              </a:spcBef>
              <a:spcAft>
                <a:spcPts val="0"/>
              </a:spcAft>
              <a:buNone/>
            </a:pPr>
            <a:r>
              <a:rPr lang="uk-UA" sz="2300">
                <a:solidFill>
                  <a:srgbClr val="514843"/>
                </a:solidFill>
                <a:latin typeface="Times New Roman"/>
                <a:ea typeface="Times New Roman"/>
                <a:cs typeface="Times New Roman"/>
                <a:sym typeface="Times New Roman"/>
              </a:rPr>
              <a:t>ЗУ “Про освіту”</a:t>
            </a:r>
            <a:endParaRPr sz="2300">
              <a:solidFill>
                <a:srgbClr val="514843"/>
              </a:solidFill>
              <a:latin typeface="Times New Roman"/>
              <a:ea typeface="Times New Roman"/>
              <a:cs typeface="Times New Roman"/>
              <a:sym typeface="Times New Roman"/>
            </a:endParaRPr>
          </a:p>
          <a:p>
            <a:pPr marL="0" lvl="0" indent="0" algn="r" rtl="0">
              <a:lnSpc>
                <a:spcPct val="90000"/>
              </a:lnSpc>
              <a:spcBef>
                <a:spcPts val="0"/>
              </a:spcBef>
              <a:spcAft>
                <a:spcPts val="0"/>
              </a:spcAft>
              <a:buNone/>
            </a:pPr>
            <a:r>
              <a:rPr lang="uk-UA" sz="2300">
                <a:solidFill>
                  <a:srgbClr val="514843"/>
                </a:solidFill>
                <a:latin typeface="Times New Roman"/>
                <a:ea typeface="Times New Roman"/>
                <a:cs typeface="Times New Roman"/>
                <a:sym typeface="Times New Roman"/>
              </a:rPr>
              <a:t>ЗУ “Про запобігання та протидію </a:t>
            </a:r>
            <a:endParaRPr sz="2300">
              <a:solidFill>
                <a:srgbClr val="514843"/>
              </a:solidFill>
              <a:latin typeface="Times New Roman"/>
              <a:ea typeface="Times New Roman"/>
              <a:cs typeface="Times New Roman"/>
              <a:sym typeface="Times New Roman"/>
            </a:endParaRPr>
          </a:p>
          <a:p>
            <a:pPr marL="0" lvl="0" indent="0" algn="r" rtl="0">
              <a:lnSpc>
                <a:spcPct val="90000"/>
              </a:lnSpc>
              <a:spcBef>
                <a:spcPts val="0"/>
              </a:spcBef>
              <a:spcAft>
                <a:spcPts val="0"/>
              </a:spcAft>
              <a:buNone/>
            </a:pPr>
            <a:r>
              <a:rPr lang="uk-UA" sz="2300">
                <a:solidFill>
                  <a:srgbClr val="514843"/>
                </a:solidFill>
                <a:latin typeface="Times New Roman"/>
                <a:ea typeface="Times New Roman"/>
                <a:cs typeface="Times New Roman"/>
                <a:sym typeface="Times New Roman"/>
              </a:rPr>
              <a:t>домашньому насильству”</a:t>
            </a:r>
            <a:endParaRPr sz="2300">
              <a:solidFill>
                <a:srgbClr val="514843"/>
              </a:solidFill>
              <a:latin typeface="Times New Roman"/>
              <a:ea typeface="Times New Roman"/>
              <a:cs typeface="Times New Roman"/>
              <a:sym typeface="Times New Roman"/>
            </a:endParaRPr>
          </a:p>
          <a:p>
            <a:pPr marL="0" lvl="0" indent="0" algn="r" rtl="0">
              <a:lnSpc>
                <a:spcPct val="90000"/>
              </a:lnSpc>
              <a:spcBef>
                <a:spcPts val="0"/>
              </a:spcBef>
              <a:spcAft>
                <a:spcPts val="0"/>
              </a:spcAft>
              <a:buNone/>
            </a:pPr>
            <a:r>
              <a:rPr lang="uk-UA" sz="2300">
                <a:solidFill>
                  <a:srgbClr val="514843"/>
                </a:solidFill>
                <a:latin typeface="Times New Roman"/>
                <a:ea typeface="Times New Roman"/>
                <a:cs typeface="Times New Roman"/>
                <a:sym typeface="Times New Roman"/>
              </a:rPr>
              <a:t>КУпАП</a:t>
            </a:r>
            <a:endParaRPr sz="2300">
              <a:solidFill>
                <a:srgbClr val="514843"/>
              </a:solidFill>
              <a:latin typeface="Times New Roman"/>
              <a:ea typeface="Times New Roman"/>
              <a:cs typeface="Times New Roman"/>
              <a:sym typeface="Times New Roman"/>
            </a:endParaRPr>
          </a:p>
          <a:p>
            <a:pPr marL="0" lvl="0" indent="0" algn="r" rtl="0">
              <a:lnSpc>
                <a:spcPct val="90000"/>
              </a:lnSpc>
              <a:spcBef>
                <a:spcPts val="0"/>
              </a:spcBef>
              <a:spcAft>
                <a:spcPts val="0"/>
              </a:spcAft>
              <a:buNone/>
            </a:pPr>
            <a:r>
              <a:rPr lang="uk-UA" sz="2300">
                <a:solidFill>
                  <a:srgbClr val="514843"/>
                </a:solidFill>
                <a:latin typeface="Times New Roman"/>
                <a:ea typeface="Times New Roman"/>
                <a:cs typeface="Times New Roman"/>
                <a:sym typeface="Times New Roman"/>
              </a:rPr>
              <a:t>КПКУ </a:t>
            </a:r>
            <a:endParaRPr sz="2300">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1300">
              <a:solidFill>
                <a:srgbClr val="514843"/>
              </a:solidFill>
              <a:latin typeface="Times New Roman"/>
              <a:ea typeface="Times New Roman"/>
              <a:cs typeface="Times New Roman"/>
              <a:sym typeface="Times New Roman"/>
            </a:endParaRPr>
          </a:p>
          <a:p>
            <a:pPr marL="457200" lvl="0" indent="0" algn="r" rtl="0">
              <a:lnSpc>
                <a:spcPct val="90000"/>
              </a:lnSpc>
              <a:spcBef>
                <a:spcPts val="0"/>
              </a:spcBef>
              <a:spcAft>
                <a:spcPts val="0"/>
              </a:spcAft>
              <a:buNone/>
            </a:pPr>
            <a:endParaRPr>
              <a:solidFill>
                <a:srgbClr val="514843"/>
              </a:solidFill>
              <a:latin typeface="Times New Roman"/>
              <a:ea typeface="Times New Roman"/>
              <a:cs typeface="Times New Roman"/>
              <a:sym typeface="Times New Roman"/>
            </a:endParaRPr>
          </a:p>
        </p:txBody>
      </p:sp>
      <p:sp>
        <p:nvSpPr>
          <p:cNvPr id="164" name="Google Shape;164;g2a272cb20ac_0_11"/>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endParaRPr sz="2500" b="1">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r>
              <a:rPr lang="uk-UA" sz="2500" b="1">
                <a:solidFill>
                  <a:schemeClr val="lt1"/>
                </a:solidFill>
                <a:latin typeface="Times New Roman"/>
                <a:ea typeface="Times New Roman"/>
                <a:cs typeface="Times New Roman"/>
                <a:sym typeface="Times New Roman"/>
              </a:rPr>
              <a:t>Дитина в ситуації насильства:</a:t>
            </a:r>
            <a:endParaRPr sz="2500" b="1">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3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a272cb20ac_0_5"/>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342900" lvl="0" indent="-342900" algn="l" rtl="0">
              <a:lnSpc>
                <a:spcPct val="90000"/>
              </a:lnSpc>
              <a:spcBef>
                <a:spcPts val="0"/>
              </a:spcBef>
              <a:spcAft>
                <a:spcPts val="0"/>
              </a:spcAft>
              <a:buClr>
                <a:srgbClr val="514843"/>
              </a:buClr>
              <a:buSzPts val="2400"/>
              <a:buFont typeface="Times New Roman"/>
              <a:buChar char="⮚"/>
            </a:pPr>
            <a:r>
              <a:rPr lang="uk-UA">
                <a:solidFill>
                  <a:srgbClr val="514843"/>
                </a:solidFill>
                <a:latin typeface="Times New Roman"/>
                <a:ea typeface="Times New Roman"/>
                <a:cs typeface="Times New Roman"/>
                <a:sym typeface="Times New Roman"/>
              </a:rPr>
              <a:t>“дорослий”, якому довіряє дитина (особливо в ситуації конфлікту з батьками);</a:t>
            </a:r>
            <a:endParaRPr>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342900" lvl="0" indent="-342900" algn="l" rtl="0">
              <a:lnSpc>
                <a:spcPct val="90000"/>
              </a:lnSpc>
              <a:spcBef>
                <a:spcPts val="0"/>
              </a:spcBef>
              <a:spcAft>
                <a:spcPts val="0"/>
              </a:spcAft>
              <a:buClr>
                <a:srgbClr val="514843"/>
              </a:buClr>
              <a:buSzPts val="2400"/>
              <a:buFont typeface="Times New Roman"/>
              <a:buChar char="⮚"/>
            </a:pPr>
            <a:r>
              <a:rPr lang="uk-UA">
                <a:solidFill>
                  <a:srgbClr val="514843"/>
                </a:solidFill>
                <a:latin typeface="Times New Roman"/>
                <a:ea typeface="Times New Roman"/>
                <a:cs typeface="Times New Roman"/>
                <a:sym typeface="Times New Roman"/>
              </a:rPr>
              <a:t>суб'єкт реагування в ситуації насильства згідно законодавства;</a:t>
            </a:r>
            <a:endParaRPr>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342900" lvl="0" indent="-342900" algn="l" rtl="0">
              <a:lnSpc>
                <a:spcPct val="90000"/>
              </a:lnSpc>
              <a:spcBef>
                <a:spcPts val="0"/>
              </a:spcBef>
              <a:spcAft>
                <a:spcPts val="0"/>
              </a:spcAft>
              <a:buClr>
                <a:srgbClr val="514843"/>
              </a:buClr>
              <a:buSzPts val="2400"/>
              <a:buFont typeface="Times New Roman"/>
              <a:buChar char="⮚"/>
            </a:pPr>
            <a:r>
              <a:rPr lang="uk-UA">
                <a:solidFill>
                  <a:srgbClr val="514843"/>
                </a:solidFill>
                <a:latin typeface="Times New Roman"/>
                <a:ea typeface="Times New Roman"/>
                <a:cs typeface="Times New Roman"/>
                <a:sym typeface="Times New Roman"/>
              </a:rPr>
              <a:t>надавач соціально - психологічних послуг (за посадою, в складі мобільних бригад тощо);</a:t>
            </a:r>
            <a:endParaRPr>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342900" lvl="0" indent="-342900" algn="l" rtl="0">
              <a:lnSpc>
                <a:spcPct val="90000"/>
              </a:lnSpc>
              <a:spcBef>
                <a:spcPts val="0"/>
              </a:spcBef>
              <a:spcAft>
                <a:spcPts val="0"/>
              </a:spcAft>
              <a:buClr>
                <a:srgbClr val="514843"/>
              </a:buClr>
              <a:buSzPts val="2400"/>
              <a:buFont typeface="Times New Roman"/>
              <a:buChar char="⮚"/>
            </a:pPr>
            <a:r>
              <a:rPr lang="uk-UA">
                <a:solidFill>
                  <a:srgbClr val="514843"/>
                </a:solidFill>
                <a:latin typeface="Times New Roman"/>
                <a:ea typeface="Times New Roman"/>
                <a:cs typeface="Times New Roman"/>
                <a:sym typeface="Times New Roman"/>
              </a:rPr>
              <a:t>учасник адміністративних процесів та судових проваджень за участі дитини;</a:t>
            </a:r>
            <a:endParaRPr>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342900" lvl="0" indent="-342900" algn="l" rtl="0">
              <a:lnSpc>
                <a:spcPct val="90000"/>
              </a:lnSpc>
              <a:spcBef>
                <a:spcPts val="0"/>
              </a:spcBef>
              <a:spcAft>
                <a:spcPts val="0"/>
              </a:spcAft>
              <a:buClr>
                <a:srgbClr val="514843"/>
              </a:buClr>
              <a:buSzPts val="2400"/>
              <a:buFont typeface="Times New Roman"/>
              <a:buChar char="⮚"/>
            </a:pPr>
            <a:r>
              <a:rPr lang="uk-UA">
                <a:solidFill>
                  <a:srgbClr val="514843"/>
                </a:solidFill>
                <a:latin typeface="Times New Roman"/>
                <a:ea typeface="Times New Roman"/>
                <a:cs typeface="Times New Roman"/>
                <a:sym typeface="Times New Roman"/>
              </a:rPr>
              <a:t>фахівець, залучений до процесу опитування, з”ясування думки дитини у цивільному провадженні, відібранні показів/свідчень у кримінальному провадженні.</a:t>
            </a:r>
            <a:endParaRPr/>
          </a:p>
        </p:txBody>
      </p:sp>
      <p:sp>
        <p:nvSpPr>
          <p:cNvPr id="170" name="Google Shape;170;g2a272cb20ac_0_5"/>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r>
              <a:rPr lang="uk-UA" sz="2500" b="1">
                <a:solidFill>
                  <a:schemeClr val="lt1"/>
                </a:solidFill>
                <a:latin typeface="Times New Roman"/>
                <a:ea typeface="Times New Roman"/>
                <a:cs typeface="Times New Roman"/>
                <a:sym typeface="Times New Roman"/>
              </a:rPr>
              <a:t>Яка р</a:t>
            </a:r>
            <a:r>
              <a:rPr lang="uk-UA" sz="2500" b="1" i="0" u="none" strike="noStrike" cap="none">
                <a:solidFill>
                  <a:schemeClr val="lt1"/>
                </a:solidFill>
                <a:latin typeface="Times New Roman"/>
                <a:ea typeface="Times New Roman"/>
                <a:cs typeface="Times New Roman"/>
                <a:sym typeface="Times New Roman"/>
              </a:rPr>
              <a:t>оль педагога і психолога у контакті з дитиною</a:t>
            </a:r>
            <a:r>
              <a:rPr lang="uk-UA" sz="2500" b="1">
                <a:solidFill>
                  <a:schemeClr val="lt1"/>
                </a:solidFill>
                <a:latin typeface="Times New Roman"/>
                <a:ea typeface="Times New Roman"/>
                <a:cs typeface="Times New Roman"/>
                <a:sym typeface="Times New Roman"/>
              </a:rPr>
              <a:t>?</a:t>
            </a:r>
            <a:endParaRPr sz="3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6"/>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r>
              <a:rPr lang="uk-UA" b="1">
                <a:solidFill>
                  <a:srgbClr val="514843"/>
                </a:solidFill>
                <a:latin typeface="Times New Roman"/>
                <a:ea typeface="Times New Roman"/>
                <a:cs typeface="Times New Roman"/>
                <a:sym typeface="Times New Roman"/>
              </a:rPr>
              <a:t>Психологічна служба співпрацює </a:t>
            </a:r>
            <a:r>
              <a:rPr lang="uk-UA" sz="2200">
                <a:solidFill>
                  <a:srgbClr val="514843"/>
                </a:solidFill>
                <a:latin typeface="Times New Roman"/>
                <a:ea typeface="Times New Roman"/>
                <a:cs typeface="Times New Roman"/>
                <a:sym typeface="Times New Roman"/>
              </a:rPr>
              <a:t>з органами охорони здоров’я, соціальної політики, молоді та спорту, внутрішніх справ, іншими органами виконавчої влади, а також комунальними закладами соціального захисту дітей, підтримки сімей, дітей та молоді, фахівцями із соціальної роботи об’єднаних територіальних громад, громадськими організаціями.</a:t>
            </a:r>
            <a:endParaRPr sz="2200">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r>
              <a:rPr lang="uk-UA" sz="2200" b="1">
                <a:solidFill>
                  <a:srgbClr val="514843"/>
                </a:solidFill>
                <a:latin typeface="Times New Roman"/>
                <a:ea typeface="Times New Roman"/>
                <a:cs typeface="Times New Roman"/>
                <a:sym typeface="Times New Roman"/>
              </a:rPr>
              <a:t>Участь та сприяння фахівців психологічної служби:</a:t>
            </a:r>
            <a:endParaRPr sz="2200" b="1">
              <a:solidFill>
                <a:srgbClr val="514843"/>
              </a:solidFill>
              <a:latin typeface="Times New Roman"/>
              <a:ea typeface="Times New Roman"/>
              <a:cs typeface="Times New Roman"/>
              <a:sym typeface="Times New Roman"/>
            </a:endParaRPr>
          </a:p>
          <a:p>
            <a:pPr marL="457200" lvl="0" indent="-368300" algn="l" rtl="0">
              <a:lnSpc>
                <a:spcPct val="90000"/>
              </a:lnSpc>
              <a:spcBef>
                <a:spcPts val="1800"/>
              </a:spcBef>
              <a:spcAft>
                <a:spcPts val="0"/>
              </a:spcAft>
              <a:buClr>
                <a:srgbClr val="514843"/>
              </a:buClr>
              <a:buSzPts val="2200"/>
              <a:buFont typeface="Times New Roman"/>
              <a:buChar char="❏"/>
            </a:pPr>
            <a:r>
              <a:rPr lang="uk-UA" sz="2200">
                <a:solidFill>
                  <a:srgbClr val="514843"/>
                </a:solidFill>
                <a:latin typeface="Times New Roman"/>
                <a:ea typeface="Times New Roman"/>
                <a:cs typeface="Times New Roman"/>
                <a:sym typeface="Times New Roman"/>
              </a:rPr>
              <a:t>взаємодії закладів освіти, сім’ї і суспільства у вихованні здобувачів освіти, їх адаптації до умов соціального середовища, забезпечує консультативну допомогу батькам (законним представникам);</a:t>
            </a:r>
            <a:endParaRPr sz="2200">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sz="2200">
              <a:solidFill>
                <a:srgbClr val="514843"/>
              </a:solidFill>
              <a:latin typeface="Times New Roman"/>
              <a:ea typeface="Times New Roman"/>
              <a:cs typeface="Times New Roman"/>
              <a:sym typeface="Times New Roman"/>
            </a:endParaRPr>
          </a:p>
          <a:p>
            <a:pPr marL="457200" lvl="0" indent="-368300" algn="l" rtl="0">
              <a:lnSpc>
                <a:spcPct val="90000"/>
              </a:lnSpc>
              <a:spcBef>
                <a:spcPts val="0"/>
              </a:spcBef>
              <a:spcAft>
                <a:spcPts val="0"/>
              </a:spcAft>
              <a:buClr>
                <a:srgbClr val="514843"/>
              </a:buClr>
              <a:buSzPts val="2200"/>
              <a:buFont typeface="Times New Roman"/>
              <a:buChar char="❏"/>
            </a:pPr>
            <a:r>
              <a:rPr lang="uk-UA" sz="2200">
                <a:solidFill>
                  <a:srgbClr val="514843"/>
                </a:solidFill>
                <a:latin typeface="Times New Roman"/>
                <a:ea typeface="Times New Roman"/>
                <a:cs typeface="Times New Roman"/>
                <a:sym typeface="Times New Roman"/>
              </a:rPr>
              <a:t>захисту прав здобувачів освіти від будь-яких видів і форм насильства, </a:t>
            </a:r>
            <a:r>
              <a:rPr lang="uk-UA" sz="2200" b="1" u="sng">
                <a:solidFill>
                  <a:srgbClr val="514843"/>
                </a:solidFill>
                <a:latin typeface="Times New Roman"/>
                <a:ea typeface="Times New Roman"/>
                <a:cs typeface="Times New Roman"/>
                <a:sym typeface="Times New Roman"/>
              </a:rPr>
              <a:t>представляє їхні інтереси у правоохоронних і судових органах тощо;</a:t>
            </a:r>
            <a:endParaRPr sz="2200" b="1" u="sng">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176" name="Google Shape;176;p16"/>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ПОЛОЖЕННЯ</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про психологічну службу у системі освіти України</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затв. наказом Міністерства освіти і науки України  від 22.05.2018 року № 509</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r>
              <a:rPr lang="uk-UA" b="1" u="sng">
                <a:solidFill>
                  <a:srgbClr val="514843"/>
                </a:solidFill>
                <a:latin typeface="Times New Roman"/>
                <a:ea typeface="Times New Roman"/>
                <a:cs typeface="Times New Roman"/>
                <a:sym typeface="Times New Roman"/>
              </a:rPr>
              <a:t>В аспекті протидії насильству відносно дітей:</a:t>
            </a:r>
            <a:endParaRPr b="1" u="sng">
              <a:solidFill>
                <a:srgbClr val="514843"/>
              </a:solidFill>
              <a:latin typeface="Times New Roman"/>
              <a:ea typeface="Times New Roman"/>
              <a:cs typeface="Times New Roman"/>
              <a:sym typeface="Times New Roman"/>
            </a:endParaRPr>
          </a:p>
          <a:p>
            <a:pPr marL="457200" lvl="0" indent="-368300" algn="l" rtl="0">
              <a:lnSpc>
                <a:spcPct val="90000"/>
              </a:lnSpc>
              <a:spcBef>
                <a:spcPts val="1800"/>
              </a:spcBef>
              <a:spcAft>
                <a:spcPts val="0"/>
              </a:spcAft>
              <a:buClr>
                <a:srgbClr val="514843"/>
              </a:buClr>
              <a:buSzPts val="2200"/>
              <a:buFont typeface="Times New Roman"/>
              <a:buChar char="❏"/>
            </a:pPr>
            <a:r>
              <a:rPr lang="uk-UA" b="1">
                <a:solidFill>
                  <a:srgbClr val="514843"/>
                </a:solidFill>
                <a:latin typeface="Times New Roman"/>
                <a:ea typeface="Times New Roman"/>
                <a:cs typeface="Times New Roman"/>
                <a:sym typeface="Times New Roman"/>
              </a:rPr>
              <a:t>Соціально-захисна функція психологічної служби</a:t>
            </a:r>
            <a:r>
              <a:rPr lang="uk-UA">
                <a:solidFill>
                  <a:srgbClr val="514843"/>
                </a:solidFill>
                <a:latin typeface="Times New Roman"/>
                <a:ea typeface="Times New Roman"/>
                <a:cs typeface="Times New Roman"/>
                <a:sym typeface="Times New Roman"/>
              </a:rPr>
              <a:t> - здійснення соціально-педагогічного супроводу учасників освітнього процесу, які опинилися у складних життєвих обставинах, перебувають у кризових ситуаціях (постраждали від соціальних, техногенних, природних катастроф, перенесли тяжкі хвороби, стреси, переселення, зазнали насильства тощо); захист конституційних прав і статусу, законних інтересів здобувачів освіти.</a:t>
            </a:r>
            <a:endParaRPr>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182" name="Google Shape;182;p17"/>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ПОЛОЖЕННЯ</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про психологічну службу у системі освіти України</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затв. наказом Міністерства освіти і науки України  від 22.05.2018 року № 509</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r>
              <a:rPr lang="uk-UA" b="1">
                <a:solidFill>
                  <a:srgbClr val="514843"/>
                </a:solidFill>
                <a:latin typeface="Times New Roman"/>
                <a:ea typeface="Times New Roman"/>
                <a:cs typeface="Times New Roman"/>
                <a:sym typeface="Times New Roman"/>
              </a:rPr>
              <a:t>Практичний психолог закладу та/або установи освіти:</a:t>
            </a:r>
            <a:endParaRPr b="1">
              <a:solidFill>
                <a:srgbClr val="514843"/>
              </a:solidFill>
              <a:latin typeface="Times New Roman"/>
              <a:ea typeface="Times New Roman"/>
              <a:cs typeface="Times New Roman"/>
              <a:sym typeface="Times New Roman"/>
            </a:endParaRPr>
          </a:p>
          <a:p>
            <a:pPr marL="457200" lvl="0" indent="-381000" algn="l" rtl="0">
              <a:lnSpc>
                <a:spcPct val="90000"/>
              </a:lnSpc>
              <a:spcBef>
                <a:spcPts val="1800"/>
              </a:spcBef>
              <a:spcAft>
                <a:spcPts val="0"/>
              </a:spcAft>
              <a:buClr>
                <a:srgbClr val="514843"/>
              </a:buClr>
              <a:buSzPts val="2400"/>
              <a:buFont typeface="Times New Roman"/>
              <a:buChar char="▪"/>
            </a:pPr>
            <a:r>
              <a:rPr lang="uk-UA">
                <a:solidFill>
                  <a:srgbClr val="514843"/>
                </a:solidFill>
                <a:latin typeface="Times New Roman"/>
                <a:ea typeface="Times New Roman"/>
                <a:cs typeface="Times New Roman"/>
                <a:sym typeface="Times New Roman"/>
              </a:rPr>
              <a:t>здійснює роботу з постраждалими від насильства дітьми тощо.</a:t>
            </a:r>
            <a:endParaRPr>
              <a:solidFill>
                <a:srgbClr val="514843"/>
              </a:solidFill>
              <a:latin typeface="Times New Roman"/>
              <a:ea typeface="Times New Roman"/>
              <a:cs typeface="Times New Roman"/>
              <a:sym typeface="Times New Roman"/>
            </a:endParaRPr>
          </a:p>
          <a:p>
            <a:pPr marL="914400" lvl="0" indent="0" algn="l" rtl="0">
              <a:lnSpc>
                <a:spcPct val="90000"/>
              </a:lnSpc>
              <a:spcBef>
                <a:spcPts val="1800"/>
              </a:spcBef>
              <a:spcAft>
                <a:spcPts val="0"/>
              </a:spcAft>
              <a:buSzPts val="1800"/>
              <a:buNone/>
            </a:pPr>
            <a:endParaRPr sz="500">
              <a:solidFill>
                <a:srgbClr val="514843"/>
              </a:solidFill>
              <a:latin typeface="Times New Roman"/>
              <a:ea typeface="Times New Roman"/>
              <a:cs typeface="Times New Roman"/>
              <a:sym typeface="Times New Roman"/>
            </a:endParaRPr>
          </a:p>
          <a:p>
            <a:pPr marL="457200" lvl="0" indent="-374650" algn="l" rtl="0">
              <a:lnSpc>
                <a:spcPct val="90000"/>
              </a:lnSpc>
              <a:spcBef>
                <a:spcPts val="1800"/>
              </a:spcBef>
              <a:spcAft>
                <a:spcPts val="0"/>
              </a:spcAft>
              <a:buClr>
                <a:srgbClr val="514843"/>
              </a:buClr>
              <a:buSzPts val="2300"/>
              <a:buFont typeface="Times New Roman"/>
              <a:buChar char="•"/>
            </a:pPr>
            <a:r>
              <a:rPr lang="uk-UA" sz="2300">
                <a:solidFill>
                  <a:srgbClr val="514843"/>
                </a:solidFill>
                <a:latin typeface="Times New Roman"/>
                <a:ea typeface="Times New Roman"/>
                <a:cs typeface="Times New Roman"/>
                <a:sym typeface="Times New Roman"/>
              </a:rPr>
              <a:t>сприяє попередженню будь-яких видів і форм насильства та конфліктів серед здобувачів освіти;</a:t>
            </a:r>
            <a:endParaRPr sz="2300">
              <a:solidFill>
                <a:srgbClr val="514843"/>
              </a:solidFill>
              <a:latin typeface="Times New Roman"/>
              <a:ea typeface="Times New Roman"/>
              <a:cs typeface="Times New Roman"/>
              <a:sym typeface="Times New Roman"/>
            </a:endParaRPr>
          </a:p>
          <a:p>
            <a:pPr marL="914400" lvl="0" indent="0" algn="l" rtl="0">
              <a:lnSpc>
                <a:spcPct val="90000"/>
              </a:lnSpc>
              <a:spcBef>
                <a:spcPts val="1800"/>
              </a:spcBef>
              <a:spcAft>
                <a:spcPts val="0"/>
              </a:spcAft>
              <a:buSzPts val="1800"/>
              <a:buNone/>
            </a:pPr>
            <a:endParaRPr sz="500">
              <a:solidFill>
                <a:srgbClr val="514843"/>
              </a:solidFill>
              <a:latin typeface="Times New Roman"/>
              <a:ea typeface="Times New Roman"/>
              <a:cs typeface="Times New Roman"/>
              <a:sym typeface="Times New Roman"/>
            </a:endParaRPr>
          </a:p>
          <a:p>
            <a:pPr marL="457200" lvl="0" indent="-374650" algn="l" rtl="0">
              <a:lnSpc>
                <a:spcPct val="90000"/>
              </a:lnSpc>
              <a:spcBef>
                <a:spcPts val="1800"/>
              </a:spcBef>
              <a:spcAft>
                <a:spcPts val="0"/>
              </a:spcAft>
              <a:buClr>
                <a:srgbClr val="514843"/>
              </a:buClr>
              <a:buSzPts val="2300"/>
              <a:buFont typeface="Times New Roman"/>
              <a:buChar char="●"/>
            </a:pPr>
            <a:r>
              <a:rPr lang="uk-UA" sz="2300">
                <a:solidFill>
                  <a:srgbClr val="514843"/>
                </a:solidFill>
                <a:latin typeface="Times New Roman"/>
                <a:ea typeface="Times New Roman"/>
                <a:cs typeface="Times New Roman"/>
                <a:sym typeface="Times New Roman"/>
              </a:rPr>
              <a:t>формуванню небайдужого ставлення здобувачів освіти до постраждалих дітей, усвідомлення необхідності невідкладного інформування педагогів про випадки домашнього насильства і конфліктів серед здобувачів освіти, що стали їм відомі.</a:t>
            </a:r>
            <a:endParaRPr sz="2300">
              <a:solidFill>
                <a:srgbClr val="514843"/>
              </a:solidFill>
              <a:latin typeface="Times New Roman"/>
              <a:ea typeface="Times New Roman"/>
              <a:cs typeface="Times New Roman"/>
              <a:sym typeface="Times New Roman"/>
            </a:endParaRPr>
          </a:p>
          <a:p>
            <a:pPr marL="0" lvl="0" indent="0" algn="l" rtl="0">
              <a:lnSpc>
                <a:spcPct val="90000"/>
              </a:lnSpc>
              <a:spcBef>
                <a:spcPts val="1800"/>
              </a:spcBef>
              <a:spcAft>
                <a:spcPts val="0"/>
              </a:spcAft>
              <a:buSzPts val="1800"/>
              <a:buNone/>
            </a:pPr>
            <a:endParaRPr b="1" u="sng">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188" name="Google Shape;188;p18"/>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ПОЛОЖЕННЯ</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про психологічну службу у системі освіти України</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затв. наказом Міністерства освіти і науки України  від 22.05.2018 року № 509</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9"/>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0" lvl="0" indent="0" algn="l" rtl="0">
              <a:lnSpc>
                <a:spcPct val="90000"/>
              </a:lnSpc>
              <a:spcBef>
                <a:spcPts val="1800"/>
              </a:spcBef>
              <a:spcAft>
                <a:spcPts val="0"/>
              </a:spcAft>
              <a:buSzPts val="1800"/>
              <a:buNone/>
            </a:pPr>
            <a:r>
              <a:rPr lang="uk-UA" b="1">
                <a:solidFill>
                  <a:srgbClr val="514843"/>
                </a:solidFill>
                <a:latin typeface="Times New Roman"/>
                <a:ea typeface="Times New Roman"/>
                <a:cs typeface="Times New Roman"/>
                <a:sym typeface="Times New Roman"/>
              </a:rPr>
              <a:t>Соціальний педагог закладу та/або установи освіти здійснює:</a:t>
            </a:r>
            <a:endParaRPr b="1">
              <a:solidFill>
                <a:srgbClr val="514843"/>
              </a:solidFill>
              <a:latin typeface="Times New Roman"/>
              <a:ea typeface="Times New Roman"/>
              <a:cs typeface="Times New Roman"/>
              <a:sym typeface="Times New Roman"/>
            </a:endParaRPr>
          </a:p>
          <a:p>
            <a:pPr marL="457200" lvl="0" indent="-342900" algn="l" rtl="0">
              <a:lnSpc>
                <a:spcPct val="90000"/>
              </a:lnSpc>
              <a:spcBef>
                <a:spcPts val="1800"/>
              </a:spcBef>
              <a:spcAft>
                <a:spcPts val="0"/>
              </a:spcAft>
              <a:buClr>
                <a:srgbClr val="514843"/>
              </a:buClr>
              <a:buSzPts val="1800"/>
              <a:buFont typeface="Times New Roman"/>
              <a:buChar char="•"/>
            </a:pPr>
            <a:r>
              <a:rPr lang="uk-UA">
                <a:solidFill>
                  <a:srgbClr val="514843"/>
                </a:solidFill>
                <a:latin typeface="Times New Roman"/>
                <a:ea typeface="Times New Roman"/>
                <a:cs typeface="Times New Roman"/>
                <a:sym typeface="Times New Roman"/>
              </a:rPr>
              <a:t>соціально-педагогічний супровід здобувачів освіти, колективу та мікрогруп, осіб, які потребують піклування чи перебувають у складних життєвих обставинах;</a:t>
            </a:r>
            <a:endParaRPr>
              <a:solidFill>
                <a:srgbClr val="514843"/>
              </a:solidFill>
              <a:latin typeface="Times New Roman"/>
              <a:ea typeface="Times New Roman"/>
              <a:cs typeface="Times New Roman"/>
              <a:sym typeface="Times New Roman"/>
            </a:endParaRPr>
          </a:p>
          <a:p>
            <a:pPr marL="914400" lvl="0" indent="0" algn="l" rtl="0">
              <a:lnSpc>
                <a:spcPct val="90000"/>
              </a:lnSpc>
              <a:spcBef>
                <a:spcPts val="1800"/>
              </a:spcBef>
              <a:spcAft>
                <a:spcPts val="0"/>
              </a:spcAft>
              <a:buSzPts val="1800"/>
              <a:buNone/>
            </a:pPr>
            <a:endParaRPr sz="100">
              <a:solidFill>
                <a:srgbClr val="514843"/>
              </a:solidFill>
              <a:latin typeface="Times New Roman"/>
              <a:ea typeface="Times New Roman"/>
              <a:cs typeface="Times New Roman"/>
              <a:sym typeface="Times New Roman"/>
            </a:endParaRPr>
          </a:p>
          <a:p>
            <a:pPr marL="457200" lvl="0" indent="-374650" algn="l" rtl="0">
              <a:lnSpc>
                <a:spcPct val="90000"/>
              </a:lnSpc>
              <a:spcBef>
                <a:spcPts val="1800"/>
              </a:spcBef>
              <a:spcAft>
                <a:spcPts val="0"/>
              </a:spcAft>
              <a:buClr>
                <a:srgbClr val="514843"/>
              </a:buClr>
              <a:buSzPts val="2300"/>
              <a:buFont typeface="Times New Roman"/>
              <a:buChar char="●"/>
            </a:pPr>
            <a:r>
              <a:rPr lang="uk-UA">
                <a:solidFill>
                  <a:srgbClr val="514843"/>
                </a:solidFill>
                <a:latin typeface="Times New Roman"/>
                <a:ea typeface="Times New Roman"/>
                <a:cs typeface="Times New Roman"/>
                <a:sym typeface="Times New Roman"/>
              </a:rPr>
              <a:t>просвітницьку та профілактичну роботу серед учасників освітнього процесу з питань запобігання та протидії домашньому насильству, у тому числі стосовно дітей та за участю дітей, злочинності, алкоголізму, наркоманії тощо;</a:t>
            </a:r>
            <a:endParaRPr>
              <a:solidFill>
                <a:srgbClr val="514843"/>
              </a:solidFill>
              <a:latin typeface="Times New Roman"/>
              <a:ea typeface="Times New Roman"/>
              <a:cs typeface="Times New Roman"/>
              <a:sym typeface="Times New Roman"/>
            </a:endParaRPr>
          </a:p>
          <a:p>
            <a:pPr marL="914400" lvl="0" indent="0" algn="l" rtl="0">
              <a:lnSpc>
                <a:spcPct val="90000"/>
              </a:lnSpc>
              <a:spcBef>
                <a:spcPts val="1800"/>
              </a:spcBef>
              <a:spcAft>
                <a:spcPts val="0"/>
              </a:spcAft>
              <a:buSzPts val="1800"/>
              <a:buNone/>
            </a:pPr>
            <a:endParaRPr sz="100">
              <a:solidFill>
                <a:srgbClr val="514843"/>
              </a:solidFill>
              <a:latin typeface="Times New Roman"/>
              <a:ea typeface="Times New Roman"/>
              <a:cs typeface="Times New Roman"/>
              <a:sym typeface="Times New Roman"/>
            </a:endParaRPr>
          </a:p>
          <a:p>
            <a:pPr marL="0" lvl="0" indent="0" algn="l" rtl="0">
              <a:lnSpc>
                <a:spcPct val="90000"/>
              </a:lnSpc>
              <a:spcBef>
                <a:spcPts val="1800"/>
              </a:spcBef>
              <a:spcAft>
                <a:spcPts val="0"/>
              </a:spcAft>
              <a:buSzPts val="1800"/>
              <a:buNone/>
            </a:pPr>
            <a:endParaRPr b="1">
              <a:solidFill>
                <a:srgbClr val="514843"/>
              </a:solidFill>
              <a:latin typeface="Times New Roman"/>
              <a:ea typeface="Times New Roman"/>
              <a:cs typeface="Times New Roman"/>
              <a:sym typeface="Times New Roman"/>
            </a:endParaRPr>
          </a:p>
          <a:p>
            <a:pPr marL="0" lvl="0" indent="0" algn="l" rtl="0">
              <a:lnSpc>
                <a:spcPct val="90000"/>
              </a:lnSpc>
              <a:spcBef>
                <a:spcPts val="1800"/>
              </a:spcBef>
              <a:spcAft>
                <a:spcPts val="0"/>
              </a:spcAft>
              <a:buSzPts val="1800"/>
              <a:buNone/>
            </a:pPr>
            <a:endParaRPr b="1" u="sng">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194" name="Google Shape;194;p19"/>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ПОЛОЖЕННЯ</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про психологічну службу у системі освіти України</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затв. наказом Міністерства освіти і науки України  від 22.05.2018 року № 509</a:t>
            </a: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0" lvl="0" indent="0" algn="l" rtl="0">
              <a:lnSpc>
                <a:spcPct val="90000"/>
              </a:lnSpc>
              <a:spcBef>
                <a:spcPts val="1800"/>
              </a:spcBef>
              <a:spcAft>
                <a:spcPts val="0"/>
              </a:spcAft>
              <a:buSzPts val="1800"/>
              <a:buNone/>
            </a:pPr>
            <a:endParaRPr sz="2800" b="1">
              <a:solidFill>
                <a:srgbClr val="514843"/>
              </a:solidFill>
              <a:latin typeface="Times New Roman"/>
              <a:ea typeface="Times New Roman"/>
              <a:cs typeface="Times New Roman"/>
              <a:sym typeface="Times New Roman"/>
            </a:endParaRPr>
          </a:p>
          <a:p>
            <a:pPr marL="457200" lvl="0" indent="-393700" algn="l" rtl="0">
              <a:lnSpc>
                <a:spcPct val="90000"/>
              </a:lnSpc>
              <a:spcBef>
                <a:spcPts val="1800"/>
              </a:spcBef>
              <a:spcAft>
                <a:spcPts val="0"/>
              </a:spcAft>
              <a:buClr>
                <a:srgbClr val="002060"/>
              </a:buClr>
              <a:buSzPts val="2600"/>
              <a:buFont typeface="Times New Roman"/>
              <a:buChar char="•"/>
            </a:pPr>
            <a:r>
              <a:rPr lang="uk-UA" sz="3200" b="1">
                <a:solidFill>
                  <a:srgbClr val="002060"/>
                </a:solidFill>
                <a:latin typeface="Times New Roman"/>
                <a:ea typeface="Times New Roman"/>
                <a:cs typeface="Times New Roman"/>
                <a:sym typeface="Times New Roman"/>
              </a:rPr>
              <a:t>залежно від віку</a:t>
            </a:r>
            <a:endParaRPr sz="3200" b="1">
              <a:solidFill>
                <a:srgbClr val="00206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2060"/>
              </a:buClr>
              <a:buSzPts val="2600"/>
              <a:buFont typeface="Times New Roman"/>
              <a:buChar char="•"/>
            </a:pPr>
            <a:r>
              <a:rPr lang="uk-UA" sz="3200" b="1">
                <a:solidFill>
                  <a:srgbClr val="002060"/>
                </a:solidFill>
                <a:latin typeface="Times New Roman"/>
                <a:ea typeface="Times New Roman"/>
                <a:cs typeface="Times New Roman"/>
                <a:sym typeface="Times New Roman"/>
              </a:rPr>
              <a:t>залежно від ситуації</a:t>
            </a:r>
            <a:endParaRPr sz="3200" b="1">
              <a:solidFill>
                <a:srgbClr val="00206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2060"/>
              </a:buClr>
              <a:buSzPts val="2600"/>
              <a:buFont typeface="Times New Roman"/>
              <a:buChar char="•"/>
            </a:pPr>
            <a:r>
              <a:rPr lang="uk-UA" sz="3200" b="1">
                <a:solidFill>
                  <a:srgbClr val="002060"/>
                </a:solidFill>
                <a:latin typeface="Times New Roman"/>
                <a:ea typeface="Times New Roman"/>
                <a:cs typeface="Times New Roman"/>
                <a:sym typeface="Times New Roman"/>
              </a:rPr>
              <a:t>у випадку самозвернення дитини</a:t>
            </a:r>
            <a:endParaRPr sz="3200" b="1">
              <a:solidFill>
                <a:srgbClr val="002060"/>
              </a:solidFill>
              <a:latin typeface="Times New Roman"/>
              <a:ea typeface="Times New Roman"/>
              <a:cs typeface="Times New Roman"/>
              <a:sym typeface="Times New Roman"/>
            </a:endParaRPr>
          </a:p>
          <a:p>
            <a:pPr marL="457200" lvl="0" indent="-393700" algn="l" rtl="0">
              <a:lnSpc>
                <a:spcPct val="90000"/>
              </a:lnSpc>
              <a:spcBef>
                <a:spcPts val="0"/>
              </a:spcBef>
              <a:spcAft>
                <a:spcPts val="0"/>
              </a:spcAft>
              <a:buClr>
                <a:srgbClr val="002060"/>
              </a:buClr>
              <a:buSzPts val="2600"/>
              <a:buFont typeface="Times New Roman"/>
              <a:buChar char="•"/>
            </a:pPr>
            <a:r>
              <a:rPr lang="uk-UA" sz="3200" b="1">
                <a:solidFill>
                  <a:srgbClr val="002060"/>
                </a:solidFill>
                <a:latin typeface="Times New Roman"/>
                <a:ea typeface="Times New Roman"/>
                <a:cs typeface="Times New Roman"/>
                <a:sym typeface="Times New Roman"/>
              </a:rPr>
              <a:t>у кризових ситуаціях</a:t>
            </a:r>
            <a:endParaRPr sz="3200" b="1">
              <a:solidFill>
                <a:srgbClr val="002060"/>
              </a:solidFill>
              <a:latin typeface="Times New Roman"/>
              <a:ea typeface="Times New Roman"/>
              <a:cs typeface="Times New Roman"/>
              <a:sym typeface="Times New Roman"/>
            </a:endParaRPr>
          </a:p>
          <a:p>
            <a:pPr marL="0" lvl="0" indent="0" algn="l" rtl="0">
              <a:lnSpc>
                <a:spcPct val="90000"/>
              </a:lnSpc>
              <a:spcBef>
                <a:spcPts val="1800"/>
              </a:spcBef>
              <a:spcAft>
                <a:spcPts val="0"/>
              </a:spcAft>
              <a:buSzPts val="1800"/>
              <a:buNone/>
            </a:pPr>
            <a:endParaRPr b="1" u="sng">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200" name="Google Shape;200;p20"/>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400"/>
              <a:buFont typeface="Arial"/>
              <a:buNone/>
            </a:pPr>
            <a:r>
              <a:rPr lang="uk-UA" sz="3400" b="1">
                <a:solidFill>
                  <a:schemeClr val="lt1"/>
                </a:solidFill>
                <a:latin typeface="Times New Roman"/>
                <a:ea typeface="Times New Roman"/>
                <a:cs typeface="Times New Roman"/>
                <a:sym typeface="Times New Roman"/>
              </a:rPr>
              <a:t>Чи потрібна згода законного представника на роботу психолога з дитиною?</a:t>
            </a:r>
            <a:endParaRPr sz="3400" b="1">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400"/>
              <a:buFont typeface="Arial"/>
              <a:buNone/>
            </a:pPr>
            <a:endParaRPr sz="3400" b="1">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700"/>
              <a:buFont typeface="Arial"/>
              <a:buNone/>
            </a:pPr>
            <a:endParaRPr sz="37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0" lvl="0" indent="0" algn="l" rtl="0">
              <a:lnSpc>
                <a:spcPct val="115000"/>
              </a:lnSpc>
              <a:spcBef>
                <a:spcPts val="1800"/>
              </a:spcBef>
              <a:spcAft>
                <a:spcPts val="0"/>
              </a:spcAft>
              <a:buSzPts val="1800"/>
              <a:buNone/>
            </a:pPr>
            <a:r>
              <a:rPr lang="uk-UA" b="1">
                <a:solidFill>
                  <a:srgbClr val="514843"/>
                </a:solidFill>
                <a:latin typeface="Times New Roman"/>
                <a:ea typeface="Times New Roman"/>
                <a:cs typeface="Times New Roman"/>
                <a:sym typeface="Times New Roman"/>
              </a:rPr>
              <a:t>Працівник психологічної служби зобов’язаний:</a:t>
            </a:r>
            <a:endParaRPr b="1">
              <a:solidFill>
                <a:srgbClr val="514843"/>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rgbClr val="514843"/>
              </a:buClr>
              <a:buSzPts val="2100"/>
              <a:buFont typeface="Times New Roman"/>
              <a:buChar char="●"/>
            </a:pPr>
            <a:r>
              <a:rPr lang="uk-UA" sz="2100" b="1">
                <a:solidFill>
                  <a:srgbClr val="514843"/>
                </a:solidFill>
                <a:latin typeface="Times New Roman"/>
                <a:ea typeface="Times New Roman"/>
                <a:cs typeface="Times New Roman"/>
                <a:sym typeface="Times New Roman"/>
              </a:rPr>
              <a:t>надавати психологічну допомогу</a:t>
            </a:r>
            <a:r>
              <a:rPr lang="uk-UA" sz="2100">
                <a:solidFill>
                  <a:srgbClr val="514843"/>
                </a:solidFill>
                <a:latin typeface="Times New Roman"/>
                <a:ea typeface="Times New Roman"/>
                <a:cs typeface="Times New Roman"/>
                <a:sym typeface="Times New Roman"/>
              </a:rPr>
              <a:t> </a:t>
            </a:r>
            <a:r>
              <a:rPr lang="uk-UA" sz="2100" b="1">
                <a:solidFill>
                  <a:srgbClr val="514843"/>
                </a:solidFill>
                <a:latin typeface="Times New Roman"/>
                <a:ea typeface="Times New Roman"/>
                <a:cs typeface="Times New Roman"/>
                <a:sym typeface="Times New Roman"/>
              </a:rPr>
              <a:t>за запитами</a:t>
            </a:r>
            <a:r>
              <a:rPr lang="uk-UA" sz="2100">
                <a:solidFill>
                  <a:srgbClr val="514843"/>
                </a:solidFill>
                <a:latin typeface="Times New Roman"/>
                <a:ea typeface="Times New Roman"/>
                <a:cs typeface="Times New Roman"/>
                <a:sym typeface="Times New Roman"/>
              </a:rPr>
              <a:t> учасників освітнього процесу;</a:t>
            </a:r>
            <a:endParaRPr sz="2100">
              <a:solidFill>
                <a:srgbClr val="514843"/>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rgbClr val="514843"/>
              </a:buClr>
              <a:buSzPts val="2100"/>
              <a:buFont typeface="Times New Roman"/>
              <a:buChar char="●"/>
            </a:pPr>
            <a:r>
              <a:rPr lang="uk-UA" sz="2100">
                <a:solidFill>
                  <a:srgbClr val="514843"/>
                </a:solidFill>
                <a:latin typeface="Times New Roman"/>
                <a:ea typeface="Times New Roman"/>
                <a:cs typeface="Times New Roman"/>
                <a:sym typeface="Times New Roman"/>
              </a:rPr>
              <a:t>уникати будь-яких неофіційних взаємин з учасниками освітнього процесу;</a:t>
            </a:r>
            <a:endParaRPr sz="2100">
              <a:solidFill>
                <a:srgbClr val="514843"/>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rgbClr val="514843"/>
              </a:buClr>
              <a:buSzPts val="2100"/>
              <a:buFont typeface="Times New Roman"/>
              <a:buChar char="●"/>
            </a:pPr>
            <a:r>
              <a:rPr lang="uk-UA" sz="2100">
                <a:solidFill>
                  <a:srgbClr val="514843"/>
                </a:solidFill>
                <a:latin typeface="Times New Roman"/>
                <a:ea typeface="Times New Roman"/>
                <a:cs typeface="Times New Roman"/>
                <a:sym typeface="Times New Roman"/>
              </a:rPr>
              <a:t>інформувати учасників освітнього процесу про результати проведених психологічних обстежень, їх значення і можливості подальшого використання (за винятком особистої інформації), про свою діяльність на основі об’єктивних і точних даних таким чином, щоб не зашкодити професії;</a:t>
            </a:r>
            <a:endParaRPr sz="2100">
              <a:solidFill>
                <a:srgbClr val="514843"/>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rgbClr val="514843"/>
              </a:buClr>
              <a:buSzPts val="2100"/>
              <a:buFont typeface="Times New Roman"/>
              <a:buChar char="●"/>
            </a:pPr>
            <a:r>
              <a:rPr lang="uk-UA" sz="2100" b="1">
                <a:solidFill>
                  <a:srgbClr val="514843"/>
                </a:solidFill>
                <a:latin typeface="Times New Roman"/>
                <a:ea typeface="Times New Roman"/>
                <a:cs typeface="Times New Roman"/>
                <a:sym typeface="Times New Roman"/>
              </a:rPr>
              <a:t>здійснювати індивідуальну діагностику, корекцію за запитом учасників освітнього процесу, </a:t>
            </a:r>
            <a:r>
              <a:rPr lang="uk-UA" sz="2100" b="1" u="sng">
                <a:solidFill>
                  <a:srgbClr val="514843"/>
                </a:solidFill>
                <a:latin typeface="Times New Roman"/>
                <a:ea typeface="Times New Roman"/>
                <a:cs typeface="Times New Roman"/>
                <a:sym typeface="Times New Roman"/>
              </a:rPr>
              <a:t>отримавши письмову згоду батьків</a:t>
            </a:r>
            <a:r>
              <a:rPr lang="uk-UA" sz="2100" b="1">
                <a:solidFill>
                  <a:srgbClr val="514843"/>
                </a:solidFill>
                <a:latin typeface="Times New Roman"/>
                <a:ea typeface="Times New Roman"/>
                <a:cs typeface="Times New Roman"/>
                <a:sym typeface="Times New Roman"/>
              </a:rPr>
              <a:t> (законних представників).</a:t>
            </a:r>
            <a:r>
              <a:rPr lang="uk-UA" sz="2100">
                <a:solidFill>
                  <a:srgbClr val="514843"/>
                </a:solidFill>
                <a:latin typeface="Times New Roman"/>
                <a:ea typeface="Times New Roman"/>
                <a:cs typeface="Times New Roman"/>
                <a:sym typeface="Times New Roman"/>
              </a:rPr>
              <a:t> Зазначена згода може бути відкликана у будь-який момент;</a:t>
            </a:r>
            <a:endParaRPr b="1" u="sng">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206" name="Google Shape;206;p21"/>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Згода законного представника на індивідуальну роботу психолога з дитиною (Наказ МОН від 22 травня 2018 року № 509)</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body" idx="1"/>
          </p:nvPr>
        </p:nvSpPr>
        <p:spPr>
          <a:xfrm>
            <a:off x="1066943" y="289549"/>
            <a:ext cx="10602300" cy="61578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r>
              <a:rPr lang="uk-UA" sz="2200" b="1">
                <a:solidFill>
                  <a:srgbClr val="514843"/>
                </a:solidFill>
                <a:latin typeface="Times New Roman"/>
                <a:ea typeface="Times New Roman"/>
                <a:cs typeface="Times New Roman"/>
                <a:sym typeface="Times New Roman"/>
              </a:rPr>
              <a:t>Методи  психологічного і психотерапевтичного впливу можуть застосовуватися виключно з метою:</a:t>
            </a:r>
            <a:endParaRPr sz="2200" b="1">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r>
              <a:rPr lang="uk-UA" sz="2100">
                <a:solidFill>
                  <a:srgbClr val="514843"/>
                </a:solidFill>
                <a:latin typeface="Times New Roman"/>
                <a:ea typeface="Times New Roman"/>
                <a:cs typeface="Times New Roman"/>
                <a:sym typeface="Times New Roman"/>
              </a:rPr>
              <a:t>а) психологічного  забезпечення навчально-виховного процесу у навчальних закладах; </a:t>
            </a:r>
            <a:endParaRPr sz="2100">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r>
              <a:rPr lang="uk-UA" sz="2100">
                <a:solidFill>
                  <a:srgbClr val="514843"/>
                </a:solidFill>
                <a:latin typeface="Times New Roman"/>
                <a:ea typeface="Times New Roman"/>
                <a:cs typeface="Times New Roman"/>
                <a:sym typeface="Times New Roman"/>
              </a:rPr>
              <a:t>б) визначення,  корекції, реабілітації, профілактики порушень взаємин з оточуючим соціальним середовищем людини;</a:t>
            </a:r>
            <a:endParaRPr sz="2100">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r>
              <a:rPr lang="uk-UA" sz="2100">
                <a:solidFill>
                  <a:srgbClr val="514843"/>
                </a:solidFill>
                <a:latin typeface="Times New Roman"/>
                <a:ea typeface="Times New Roman"/>
                <a:cs typeface="Times New Roman"/>
                <a:sym typeface="Times New Roman"/>
              </a:rPr>
              <a:t>в) діагностики,     корекції,     лікування,    реабілітації, профілактики   розладів   психічного   стану   людини,    корекції особистості.</a:t>
            </a:r>
            <a:endParaRPr sz="2100">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r>
              <a:rPr lang="uk-UA" sz="2300" b="1">
                <a:solidFill>
                  <a:srgbClr val="514843"/>
                </a:solidFill>
                <a:latin typeface="Times New Roman"/>
                <a:ea typeface="Times New Roman"/>
                <a:cs typeface="Times New Roman"/>
                <a:sym typeface="Times New Roman"/>
              </a:rPr>
              <a:t>Методи  психологічного і психотерапевтичного впливу можуть застосовуватися   лише   за   </a:t>
            </a:r>
            <a:r>
              <a:rPr lang="uk-UA" sz="2300" b="1" u="sng">
                <a:solidFill>
                  <a:srgbClr val="514843"/>
                </a:solidFill>
                <a:latin typeface="Times New Roman"/>
                <a:ea typeface="Times New Roman"/>
                <a:cs typeface="Times New Roman"/>
                <a:sym typeface="Times New Roman"/>
              </a:rPr>
              <a:t>усвідомленою   згодою   інформованої дієздатної особи</a:t>
            </a:r>
            <a:r>
              <a:rPr lang="uk-UA" sz="2300" b="1">
                <a:solidFill>
                  <a:srgbClr val="514843"/>
                </a:solidFill>
                <a:latin typeface="Times New Roman"/>
                <a:ea typeface="Times New Roman"/>
                <a:cs typeface="Times New Roman"/>
                <a:sym typeface="Times New Roman"/>
              </a:rPr>
              <a:t>, відносно якої вони застосовуються, або за згодою її законного представника.</a:t>
            </a:r>
            <a:endParaRPr sz="2300" b="1">
              <a:solidFill>
                <a:srgbClr val="514843"/>
              </a:solidFill>
              <a:latin typeface="Times New Roman"/>
              <a:ea typeface="Times New Roman"/>
              <a:cs typeface="Times New Roman"/>
              <a:sym typeface="Times New Roman"/>
            </a:endParaRPr>
          </a:p>
          <a:p>
            <a:pPr marL="457200" lvl="0" indent="0" algn="l" rtl="0">
              <a:lnSpc>
                <a:spcPct val="115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212" name="Google Shape;212;p22"/>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r>
              <a:rPr lang="uk-UA" sz="2200" b="1" i="0" u="none" strike="noStrike" cap="none">
                <a:solidFill>
                  <a:schemeClr val="lt1"/>
                </a:solidFill>
                <a:latin typeface="Times New Roman"/>
                <a:ea typeface="Times New Roman"/>
                <a:cs typeface="Times New Roman"/>
                <a:sym typeface="Times New Roman"/>
              </a:rPr>
              <a:t>З</a:t>
            </a:r>
            <a:r>
              <a:rPr lang="uk-UA" sz="2500" b="1" i="0" u="none" strike="noStrike" cap="none">
                <a:solidFill>
                  <a:schemeClr val="lt1"/>
                </a:solidFill>
                <a:latin typeface="Times New Roman"/>
                <a:ea typeface="Times New Roman"/>
                <a:cs typeface="Times New Roman"/>
                <a:sym typeface="Times New Roman"/>
              </a:rPr>
              <a:t>года законного представника на застосування методів психологічного і психотерапевтичного впливу  (Наказ МОЗ 15.04.2008  N 199)</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609600" y="274652"/>
            <a:ext cx="9956700" cy="121560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002060"/>
              </a:buClr>
              <a:buSzPts val="3600"/>
              <a:buFont typeface="Times New Roman"/>
              <a:buNone/>
            </a:pPr>
            <a:endParaRPr sz="3600" b="1">
              <a:solidFill>
                <a:srgbClr val="002060"/>
              </a:solidFill>
              <a:latin typeface="Times New Roman"/>
              <a:ea typeface="Times New Roman"/>
              <a:cs typeface="Times New Roman"/>
              <a:sym typeface="Times New Roman"/>
            </a:endParaRPr>
          </a:p>
          <a:p>
            <a:pPr marL="0" lvl="0" indent="0" algn="ctr" rtl="0">
              <a:lnSpc>
                <a:spcPct val="161111"/>
              </a:lnSpc>
              <a:spcBef>
                <a:spcPts val="0"/>
              </a:spcBef>
              <a:spcAft>
                <a:spcPts val="0"/>
              </a:spcAft>
              <a:buClr>
                <a:srgbClr val="002060"/>
              </a:buClr>
              <a:buSzPts val="3600"/>
              <a:buFont typeface="Times New Roman"/>
              <a:buNone/>
            </a:pPr>
            <a:endParaRPr sz="3600" b="1">
              <a:solidFill>
                <a:srgbClr val="002060"/>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rgbClr val="002060"/>
              </a:buClr>
              <a:buSzPts val="3600"/>
              <a:buFont typeface="Times New Roman"/>
              <a:buNone/>
            </a:pPr>
            <a:r>
              <a:rPr lang="uk-UA" sz="3600" b="1">
                <a:solidFill>
                  <a:srgbClr val="002060"/>
                </a:solidFill>
                <a:latin typeface="Times New Roman"/>
                <a:ea typeface="Times New Roman"/>
                <a:cs typeface="Times New Roman"/>
                <a:sym typeface="Times New Roman"/>
              </a:rPr>
              <a:t>з Вами «в темі» </a:t>
            </a:r>
            <a:endParaRPr sz="3600" b="1">
              <a:solidFill>
                <a:srgbClr val="002060"/>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rgbClr val="002060"/>
              </a:buClr>
              <a:buSzPts val="3600"/>
              <a:buFont typeface="Times New Roman"/>
              <a:buNone/>
            </a:pPr>
            <a:r>
              <a:rPr lang="uk-UA" sz="3600" b="1">
                <a:solidFill>
                  <a:srgbClr val="002060"/>
                </a:solidFill>
                <a:latin typeface="Times New Roman"/>
                <a:ea typeface="Times New Roman"/>
                <a:cs typeface="Times New Roman"/>
                <a:sym typeface="Times New Roman"/>
              </a:rPr>
              <a:t>Лариса Гретченко</a:t>
            </a:r>
            <a:endParaRPr sz="3600" b="1">
              <a:solidFill>
                <a:srgbClr val="002060"/>
              </a:solidFill>
              <a:latin typeface="Times New Roman"/>
              <a:ea typeface="Times New Roman"/>
              <a:cs typeface="Times New Roman"/>
              <a:sym typeface="Times New Roman"/>
            </a:endParaRPr>
          </a:p>
        </p:txBody>
      </p:sp>
      <p:pic>
        <p:nvPicPr>
          <p:cNvPr id="106" name="Google Shape;106;p2" descr="C:\Users\lhretchenko\Desktop\ФОТО КРАЩЕ 2019\IMG_7371 (3).jpg"/>
          <p:cNvPicPr preferRelativeResize="0">
            <a:picLocks noGrp="1"/>
          </p:cNvPicPr>
          <p:nvPr>
            <p:ph type="body" idx="1"/>
          </p:nvPr>
        </p:nvPicPr>
        <p:blipFill rotWithShape="1">
          <a:blip r:embed="rId3">
            <a:alphaModFix/>
          </a:blip>
          <a:srcRect/>
          <a:stretch/>
        </p:blipFill>
        <p:spPr>
          <a:xfrm>
            <a:off x="388941" y="1673225"/>
            <a:ext cx="5476875" cy="3925888"/>
          </a:xfrm>
          <a:prstGeom prst="rect">
            <a:avLst/>
          </a:prstGeom>
          <a:noFill/>
          <a:ln>
            <a:noFill/>
          </a:ln>
        </p:spPr>
      </p:pic>
      <p:sp>
        <p:nvSpPr>
          <p:cNvPr id="107" name="Google Shape;107;p2"/>
          <p:cNvSpPr txBox="1">
            <a:spLocks noGrp="1"/>
          </p:cNvSpPr>
          <p:nvPr>
            <p:ph type="body" idx="4294967295"/>
          </p:nvPr>
        </p:nvSpPr>
        <p:spPr>
          <a:xfrm>
            <a:off x="5935675" y="2195425"/>
            <a:ext cx="5220000" cy="312090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Clr>
                <a:srgbClr val="002060"/>
              </a:buClr>
              <a:buSzPts val="1800"/>
              <a:buFont typeface="Noto Sans Symbols"/>
              <a:buChar char="⮚"/>
            </a:pPr>
            <a:r>
              <a:rPr lang="uk-UA" sz="1800" b="1">
                <a:solidFill>
                  <a:srgbClr val="002060"/>
                </a:solidFill>
                <a:latin typeface="Times New Roman"/>
                <a:ea typeface="Times New Roman"/>
                <a:cs typeface="Times New Roman"/>
                <a:sym typeface="Times New Roman"/>
              </a:rPr>
              <a:t>адвокат, медіатор</a:t>
            </a:r>
            <a:endParaRPr/>
          </a:p>
          <a:p>
            <a:pPr marL="342900" lvl="0" indent="-228600" algn="l" rtl="0">
              <a:lnSpc>
                <a:spcPct val="100000"/>
              </a:lnSpc>
              <a:spcBef>
                <a:spcPts val="0"/>
              </a:spcBef>
              <a:spcAft>
                <a:spcPts val="0"/>
              </a:spcAft>
              <a:buClr>
                <a:srgbClr val="7F7F7F"/>
              </a:buClr>
              <a:buSzPts val="1800"/>
              <a:buFont typeface="Noto Sans Symbols"/>
              <a:buNone/>
            </a:pPr>
            <a:endParaRPr sz="1800" b="1">
              <a:solidFill>
                <a:srgbClr val="002060"/>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Clr>
                <a:srgbClr val="002060"/>
              </a:buClr>
              <a:buSzPts val="1800"/>
              <a:buFont typeface="Noto Sans Symbols"/>
              <a:buChar char="⮚"/>
            </a:pPr>
            <a:r>
              <a:rPr lang="uk-UA" sz="1800" b="1">
                <a:solidFill>
                  <a:srgbClr val="002060"/>
                </a:solidFill>
                <a:latin typeface="Times New Roman"/>
                <a:ea typeface="Times New Roman"/>
                <a:cs typeface="Times New Roman"/>
                <a:sym typeface="Times New Roman"/>
              </a:rPr>
              <a:t>керівник Центру «Адвокат дитини» ВША НААУ</a:t>
            </a:r>
            <a:endParaRPr/>
          </a:p>
          <a:p>
            <a:pPr marL="342900" lvl="0" indent="-228600" algn="l" rtl="0">
              <a:lnSpc>
                <a:spcPct val="100000"/>
              </a:lnSpc>
              <a:spcBef>
                <a:spcPts val="0"/>
              </a:spcBef>
              <a:spcAft>
                <a:spcPts val="0"/>
              </a:spcAft>
              <a:buClr>
                <a:srgbClr val="7F7F7F"/>
              </a:buClr>
              <a:buSzPts val="1800"/>
              <a:buFont typeface="Noto Sans Symbols"/>
              <a:buNone/>
            </a:pPr>
            <a:endParaRPr sz="1800" b="1">
              <a:solidFill>
                <a:srgbClr val="002060"/>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Clr>
                <a:srgbClr val="002060"/>
              </a:buClr>
              <a:buSzPts val="1800"/>
              <a:buFont typeface="Noto Sans Symbols"/>
              <a:buChar char="⮚"/>
            </a:pPr>
            <a:r>
              <a:rPr lang="uk-UA" sz="1800" b="1">
                <a:solidFill>
                  <a:srgbClr val="002060"/>
                </a:solidFill>
                <a:latin typeface="Times New Roman"/>
                <a:ea typeface="Times New Roman"/>
                <a:cs typeface="Times New Roman"/>
                <a:sym typeface="Times New Roman"/>
              </a:rPr>
              <a:t>Голова Комітету НААУ з питань сімейного права </a:t>
            </a:r>
            <a:endParaRPr sz="1800" b="1">
              <a:solidFill>
                <a:srgbClr val="002060"/>
              </a:solidFill>
              <a:latin typeface="Times New Roman"/>
              <a:ea typeface="Times New Roman"/>
              <a:cs typeface="Times New Roman"/>
              <a:sym typeface="Times New Roman"/>
            </a:endParaRPr>
          </a:p>
          <a:p>
            <a:pPr marL="342900" lvl="0" indent="0" algn="l" rtl="0">
              <a:lnSpc>
                <a:spcPct val="100000"/>
              </a:lnSpc>
              <a:spcBef>
                <a:spcPts val="0"/>
              </a:spcBef>
              <a:spcAft>
                <a:spcPts val="0"/>
              </a:spcAft>
              <a:buSzPts val="2400"/>
              <a:buNone/>
            </a:pPr>
            <a:endParaRPr sz="1800" b="1">
              <a:solidFill>
                <a:srgbClr val="002060"/>
              </a:solidFill>
              <a:latin typeface="Times New Roman"/>
              <a:ea typeface="Times New Roman"/>
              <a:cs typeface="Times New Roman"/>
              <a:sym typeface="Times New Roman"/>
            </a:endParaRPr>
          </a:p>
          <a:p>
            <a:pPr marL="342900" lvl="0" indent="-342900" algn="l" rtl="0">
              <a:lnSpc>
                <a:spcPct val="100000"/>
              </a:lnSpc>
              <a:spcBef>
                <a:spcPts val="360"/>
              </a:spcBef>
              <a:spcAft>
                <a:spcPts val="0"/>
              </a:spcAft>
              <a:buClr>
                <a:srgbClr val="002060"/>
              </a:buClr>
              <a:buSzPts val="1800"/>
              <a:buFont typeface="Noto Sans Symbols"/>
              <a:buChar char="⮚"/>
            </a:pPr>
            <a:r>
              <a:rPr lang="uk-UA" sz="1800" b="1">
                <a:solidFill>
                  <a:srgbClr val="002060"/>
                </a:solidFill>
                <a:latin typeface="Times New Roman"/>
                <a:ea typeface="Times New Roman"/>
                <a:cs typeface="Times New Roman"/>
                <a:sym typeface="Times New Roman"/>
              </a:rPr>
              <a:t>тренер курсу програми Ради Європи HELP</a:t>
            </a:r>
            <a:endParaRPr/>
          </a:p>
          <a:p>
            <a:pPr marL="342900" lvl="0" indent="-342900" algn="l" rtl="0">
              <a:lnSpc>
                <a:spcPct val="100000"/>
              </a:lnSpc>
              <a:spcBef>
                <a:spcPts val="360"/>
              </a:spcBef>
              <a:spcAft>
                <a:spcPts val="0"/>
              </a:spcAft>
              <a:buClr>
                <a:srgbClr val="002060"/>
              </a:buClr>
              <a:buSzPts val="1800"/>
              <a:buFont typeface="Noto Sans Symbols"/>
              <a:buNone/>
            </a:pPr>
            <a:r>
              <a:rPr lang="uk-UA" sz="1800" b="1">
                <a:solidFill>
                  <a:srgbClr val="002060"/>
                </a:solidFill>
                <a:latin typeface="Times New Roman"/>
                <a:ea typeface="Times New Roman"/>
                <a:cs typeface="Times New Roman"/>
                <a:sym typeface="Times New Roman"/>
              </a:rPr>
              <a:t>  «Основні принципи захисту прав людини </a:t>
            </a:r>
            <a:endParaRPr/>
          </a:p>
          <a:p>
            <a:pPr marL="342900" lvl="0" indent="-342900" algn="l" rtl="0">
              <a:lnSpc>
                <a:spcPct val="100000"/>
              </a:lnSpc>
              <a:spcBef>
                <a:spcPts val="360"/>
              </a:spcBef>
              <a:spcAft>
                <a:spcPts val="0"/>
              </a:spcAft>
              <a:buClr>
                <a:srgbClr val="002060"/>
              </a:buClr>
              <a:buSzPts val="1800"/>
              <a:buFont typeface="Noto Sans Symbols"/>
              <a:buNone/>
            </a:pPr>
            <a:r>
              <a:rPr lang="uk-UA" sz="1800" b="1">
                <a:solidFill>
                  <a:srgbClr val="002060"/>
                </a:solidFill>
                <a:latin typeface="Times New Roman"/>
                <a:ea typeface="Times New Roman"/>
                <a:cs typeface="Times New Roman"/>
                <a:sym typeface="Times New Roman"/>
              </a:rPr>
              <a:t>  у сфері  біомедицини»</a:t>
            </a:r>
            <a:endParaRPr/>
          </a:p>
          <a:p>
            <a:pPr marL="342900" lvl="0" indent="-342900" algn="l" rtl="0">
              <a:lnSpc>
                <a:spcPct val="100000"/>
              </a:lnSpc>
              <a:spcBef>
                <a:spcPts val="360"/>
              </a:spcBef>
              <a:spcAft>
                <a:spcPts val="0"/>
              </a:spcAft>
              <a:buClr>
                <a:srgbClr val="7F7F7F"/>
              </a:buClr>
              <a:buSzPts val="1800"/>
              <a:buFont typeface="Noto Sans Symbols"/>
              <a:buNone/>
            </a:pPr>
            <a:endParaRPr sz="1800">
              <a:solidFill>
                <a:srgbClr val="00206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a272cb20ac_0_103"/>
          <p:cNvSpPr txBox="1">
            <a:spLocks noGrp="1"/>
          </p:cNvSpPr>
          <p:nvPr>
            <p:ph type="body" idx="1"/>
          </p:nvPr>
        </p:nvSpPr>
        <p:spPr>
          <a:xfrm>
            <a:off x="1170450" y="1318800"/>
            <a:ext cx="10304700" cy="5376000"/>
          </a:xfrm>
          <a:prstGeom prst="rect">
            <a:avLst/>
          </a:prstGeom>
          <a:noFill/>
          <a:ln>
            <a:noFill/>
          </a:ln>
        </p:spPr>
        <p:txBody>
          <a:bodyPr spcFirstLastPara="1" wrap="square" lIns="91425" tIns="45700" rIns="91425" bIns="45700" anchor="t" anchorCtr="0">
            <a:normAutofit fontScale="40000"/>
          </a:bodyPr>
          <a:lstStyle/>
          <a:p>
            <a:pPr marL="457200" lvl="0" indent="0" algn="l" rtl="0">
              <a:lnSpc>
                <a:spcPct val="90000"/>
              </a:lnSpc>
              <a:spcBef>
                <a:spcPts val="0"/>
              </a:spcBef>
              <a:spcAft>
                <a:spcPts val="0"/>
              </a:spcAft>
              <a:buNone/>
            </a:pPr>
            <a:endParaRPr sz="3200">
              <a:solidFill>
                <a:srgbClr val="104503"/>
              </a:solidFill>
              <a:latin typeface="Times New Roman"/>
              <a:ea typeface="Times New Roman"/>
              <a:cs typeface="Times New Roman"/>
              <a:sym typeface="Times New Roman"/>
            </a:endParaRPr>
          </a:p>
          <a:p>
            <a:pPr marL="457200" lvl="0" indent="-358599" algn="l" rtl="0">
              <a:lnSpc>
                <a:spcPct val="150000"/>
              </a:lnSpc>
              <a:spcBef>
                <a:spcPts val="0"/>
              </a:spcBef>
              <a:spcAft>
                <a:spcPts val="0"/>
              </a:spcAft>
              <a:buClr>
                <a:srgbClr val="104503"/>
              </a:buClr>
              <a:buSzPct val="100000"/>
              <a:buFont typeface="Times New Roman"/>
              <a:buChar char="❏"/>
            </a:pPr>
            <a:r>
              <a:rPr lang="uk-UA" sz="5118">
                <a:solidFill>
                  <a:srgbClr val="104503"/>
                </a:solidFill>
                <a:latin typeface="Times New Roman"/>
                <a:ea typeface="Times New Roman"/>
                <a:cs typeface="Times New Roman"/>
                <a:sym typeface="Times New Roman"/>
              </a:rPr>
              <a:t>Особа, яка виявила підозру на булінг;</a:t>
            </a:r>
            <a:endParaRPr sz="5118">
              <a:solidFill>
                <a:srgbClr val="104503"/>
              </a:solidFill>
              <a:latin typeface="Times New Roman"/>
              <a:ea typeface="Times New Roman"/>
              <a:cs typeface="Times New Roman"/>
              <a:sym typeface="Times New Roman"/>
            </a:endParaRPr>
          </a:p>
          <a:p>
            <a:pPr marL="457200" lvl="0" indent="-358599" algn="l" rtl="0">
              <a:lnSpc>
                <a:spcPct val="150000"/>
              </a:lnSpc>
              <a:spcBef>
                <a:spcPts val="0"/>
              </a:spcBef>
              <a:spcAft>
                <a:spcPts val="0"/>
              </a:spcAft>
              <a:buClr>
                <a:srgbClr val="104503"/>
              </a:buClr>
              <a:buSzPct val="100000"/>
              <a:buFont typeface="Times New Roman"/>
              <a:buChar char="❏"/>
            </a:pPr>
            <a:r>
              <a:rPr lang="uk-UA" sz="5118">
                <a:solidFill>
                  <a:srgbClr val="104503"/>
                </a:solidFill>
                <a:latin typeface="Times New Roman"/>
                <a:ea typeface="Times New Roman"/>
                <a:cs typeface="Times New Roman"/>
                <a:sym typeface="Times New Roman"/>
              </a:rPr>
              <a:t>Член комісії закладу освіти з розслідування заяви про булінг;</a:t>
            </a:r>
            <a:endParaRPr sz="5118">
              <a:solidFill>
                <a:srgbClr val="104503"/>
              </a:solidFill>
              <a:latin typeface="Times New Roman"/>
              <a:ea typeface="Times New Roman"/>
              <a:cs typeface="Times New Roman"/>
              <a:sym typeface="Times New Roman"/>
            </a:endParaRPr>
          </a:p>
          <a:p>
            <a:pPr marL="457200" lvl="0" indent="-358599" algn="l" rtl="0">
              <a:lnSpc>
                <a:spcPct val="150000"/>
              </a:lnSpc>
              <a:spcBef>
                <a:spcPts val="0"/>
              </a:spcBef>
              <a:spcAft>
                <a:spcPts val="0"/>
              </a:spcAft>
              <a:buClr>
                <a:srgbClr val="104503"/>
              </a:buClr>
              <a:buSzPct val="100000"/>
              <a:buFont typeface="Times New Roman"/>
              <a:buChar char="❏"/>
            </a:pPr>
            <a:r>
              <a:rPr lang="uk-UA" sz="5118">
                <a:solidFill>
                  <a:srgbClr val="104503"/>
                </a:solidFill>
                <a:latin typeface="Times New Roman"/>
                <a:ea typeface="Times New Roman"/>
                <a:cs typeface="Times New Roman"/>
                <a:sym typeface="Times New Roman"/>
              </a:rPr>
              <a:t>Фахівець, що надає характеристику, висновок про стан дитини  в ситуації цькування;</a:t>
            </a:r>
            <a:endParaRPr sz="5118">
              <a:solidFill>
                <a:srgbClr val="104503"/>
              </a:solidFill>
              <a:latin typeface="Times New Roman"/>
              <a:ea typeface="Times New Roman"/>
              <a:cs typeface="Times New Roman"/>
              <a:sym typeface="Times New Roman"/>
            </a:endParaRPr>
          </a:p>
          <a:p>
            <a:pPr marL="457200" lvl="0" indent="-358599" algn="l" rtl="0">
              <a:lnSpc>
                <a:spcPct val="150000"/>
              </a:lnSpc>
              <a:spcBef>
                <a:spcPts val="0"/>
              </a:spcBef>
              <a:spcAft>
                <a:spcPts val="0"/>
              </a:spcAft>
              <a:buClr>
                <a:srgbClr val="104503"/>
              </a:buClr>
              <a:buSzPct val="100000"/>
              <a:buFont typeface="Times New Roman"/>
              <a:buChar char="❏"/>
            </a:pPr>
            <a:r>
              <a:rPr lang="uk-UA" sz="5118">
                <a:solidFill>
                  <a:srgbClr val="104503"/>
                </a:solidFill>
                <a:latin typeface="Times New Roman"/>
                <a:ea typeface="Times New Roman"/>
                <a:cs typeface="Times New Roman"/>
                <a:sym typeface="Times New Roman"/>
              </a:rPr>
              <a:t>Психологічний та соціально-педагогічний супровід застосування заходів виховного впливу у групі (класі), в якій (якому) стався випадок булінгу (цькування);</a:t>
            </a:r>
            <a:endParaRPr sz="5118">
              <a:solidFill>
                <a:srgbClr val="104503"/>
              </a:solidFill>
              <a:latin typeface="Times New Roman"/>
              <a:ea typeface="Times New Roman"/>
              <a:cs typeface="Times New Roman"/>
              <a:sym typeface="Times New Roman"/>
            </a:endParaRPr>
          </a:p>
          <a:p>
            <a:pPr marL="457200" lvl="0" indent="-358599" algn="l" rtl="0">
              <a:lnSpc>
                <a:spcPct val="150000"/>
              </a:lnSpc>
              <a:spcBef>
                <a:spcPts val="0"/>
              </a:spcBef>
              <a:spcAft>
                <a:spcPts val="0"/>
              </a:spcAft>
              <a:buClr>
                <a:srgbClr val="104503"/>
              </a:buClr>
              <a:buSzPct val="100000"/>
              <a:buFont typeface="Times New Roman"/>
              <a:buChar char="❏"/>
            </a:pPr>
            <a:r>
              <a:rPr lang="uk-UA" sz="5118">
                <a:solidFill>
                  <a:srgbClr val="104503"/>
                </a:solidFill>
                <a:latin typeface="Times New Roman"/>
                <a:ea typeface="Times New Roman"/>
                <a:cs typeface="Times New Roman"/>
                <a:sym typeface="Times New Roman"/>
              </a:rPr>
              <a:t>Залучений органами ювенальної превенції (поліції) фахівець до опитування дитини при оформленні матеріалів адміністративного правопорушення</a:t>
            </a:r>
            <a:endParaRPr sz="5118">
              <a:solidFill>
                <a:srgbClr val="104503"/>
              </a:solidFill>
              <a:latin typeface="Times New Roman"/>
              <a:ea typeface="Times New Roman"/>
              <a:cs typeface="Times New Roman"/>
              <a:sym typeface="Times New Roman"/>
            </a:endParaRPr>
          </a:p>
          <a:p>
            <a:pPr marL="457200" lvl="0" indent="-358599" algn="l" rtl="0">
              <a:lnSpc>
                <a:spcPct val="150000"/>
              </a:lnSpc>
              <a:spcBef>
                <a:spcPts val="0"/>
              </a:spcBef>
              <a:spcAft>
                <a:spcPts val="0"/>
              </a:spcAft>
              <a:buClr>
                <a:srgbClr val="104503"/>
              </a:buClr>
              <a:buSzPct val="100000"/>
              <a:buFont typeface="Times New Roman"/>
              <a:buChar char="❏"/>
            </a:pPr>
            <a:r>
              <a:rPr lang="uk-UA" sz="5118">
                <a:solidFill>
                  <a:srgbClr val="104503"/>
                </a:solidFill>
                <a:latin typeface="Times New Roman"/>
                <a:ea typeface="Times New Roman"/>
                <a:cs typeface="Times New Roman"/>
                <a:sym typeface="Times New Roman"/>
              </a:rPr>
              <a:t>Учасник адміністративного провадження в суді (свідок чи як особа, яка допомагає опитати/з'ясувати думку дитини)</a:t>
            </a:r>
            <a:endParaRPr sz="5118">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ct val="8000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ct val="800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ct val="75000"/>
              <a:buNone/>
            </a:pPr>
            <a:endParaRPr>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ct val="750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ct val="75000"/>
              <a:buNone/>
            </a:pPr>
            <a:endParaRPr>
              <a:solidFill>
                <a:srgbClr val="514843"/>
              </a:solidFill>
              <a:latin typeface="Times New Roman"/>
              <a:ea typeface="Times New Roman"/>
              <a:cs typeface="Times New Roman"/>
              <a:sym typeface="Times New Roman"/>
            </a:endParaRPr>
          </a:p>
        </p:txBody>
      </p:sp>
      <p:sp>
        <p:nvSpPr>
          <p:cNvPr id="218" name="Google Shape;218;g2a272cb20ac_0_103"/>
          <p:cNvSpPr/>
          <p:nvPr/>
        </p:nvSpPr>
        <p:spPr>
          <a:xfrm>
            <a:off x="976350" y="372875"/>
            <a:ext cx="10692900" cy="8283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r>
              <a:rPr lang="uk-UA" sz="2700" b="1">
                <a:solidFill>
                  <a:schemeClr val="lt1"/>
                </a:solidFill>
                <a:latin typeface="Times New Roman"/>
                <a:ea typeface="Times New Roman"/>
                <a:cs typeface="Times New Roman"/>
                <a:sym typeface="Times New Roman"/>
              </a:rPr>
              <a:t>Яка роль психолога у справах про цькування?</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body" idx="1"/>
          </p:nvPr>
        </p:nvSpPr>
        <p:spPr>
          <a:xfrm>
            <a:off x="1396318" y="289549"/>
            <a:ext cx="10602300" cy="61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0" lvl="0" indent="0" algn="l" rtl="0">
              <a:lnSpc>
                <a:spcPct val="90000"/>
              </a:lnSpc>
              <a:spcBef>
                <a:spcPts val="1800"/>
              </a:spcBef>
              <a:spcAft>
                <a:spcPts val="0"/>
              </a:spcAft>
              <a:buSzPts val="1800"/>
              <a:buNone/>
            </a:pPr>
            <a:endParaRPr sz="2200" b="1">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endParaRPr sz="2200" b="1">
              <a:solidFill>
                <a:srgbClr val="514843"/>
              </a:solidFill>
              <a:latin typeface="Times New Roman"/>
              <a:ea typeface="Times New Roman"/>
              <a:cs typeface="Times New Roman"/>
              <a:sym typeface="Times New Roman"/>
            </a:endParaRPr>
          </a:p>
          <a:p>
            <a:pPr marL="457200" lvl="0" indent="0" algn="l" rtl="0">
              <a:lnSpc>
                <a:spcPct val="115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224" name="Google Shape;224;p23"/>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Педагог і психолог як учасник адміністративного, судового процесу чи кримінального провадження за участі неповнолітнього</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457200" marR="0" lvl="0" indent="-387350" algn="l" rtl="0">
              <a:lnSpc>
                <a:spcPct val="90000"/>
              </a:lnSpc>
              <a:spcBef>
                <a:spcPts val="0"/>
              </a:spcBef>
              <a:spcAft>
                <a:spcPts val="0"/>
              </a:spcAft>
              <a:buClr>
                <a:schemeClr val="dk1"/>
              </a:buClr>
              <a:buSzPts val="2500"/>
              <a:buFont typeface="Times New Roman"/>
              <a:buChar char="●"/>
            </a:pPr>
            <a:r>
              <a:rPr lang="uk-UA" sz="2500" b="0" i="0" u="none" strike="noStrike" cap="none">
                <a:solidFill>
                  <a:schemeClr val="dk1"/>
                </a:solidFill>
                <a:latin typeface="Times New Roman"/>
                <a:ea typeface="Times New Roman"/>
                <a:cs typeface="Times New Roman"/>
                <a:sym typeface="Times New Roman"/>
              </a:rPr>
              <a:t>Посилює голос дитини;</a:t>
            </a:r>
            <a:endParaRPr sz="2500" b="0" i="0" u="none" strike="noStrike" cap="none">
              <a:solidFill>
                <a:schemeClr val="dk1"/>
              </a:solidFill>
              <a:latin typeface="Times New Roman"/>
              <a:ea typeface="Times New Roman"/>
              <a:cs typeface="Times New Roman"/>
              <a:sym typeface="Times New Roman"/>
            </a:endParaRPr>
          </a:p>
          <a:p>
            <a:pPr marL="457200" marR="0" lvl="0" indent="-387350" algn="l" rtl="0">
              <a:lnSpc>
                <a:spcPct val="90000"/>
              </a:lnSpc>
              <a:spcBef>
                <a:spcPts val="0"/>
              </a:spcBef>
              <a:spcAft>
                <a:spcPts val="0"/>
              </a:spcAft>
              <a:buClr>
                <a:schemeClr val="dk1"/>
              </a:buClr>
              <a:buSzPts val="2500"/>
              <a:buFont typeface="Times New Roman"/>
              <a:buChar char="●"/>
            </a:pPr>
            <a:r>
              <a:rPr lang="uk-UA" sz="2500" b="0" i="0" u="none" strike="noStrike" cap="none">
                <a:solidFill>
                  <a:schemeClr val="dk1"/>
                </a:solidFill>
                <a:latin typeface="Times New Roman"/>
                <a:ea typeface="Times New Roman"/>
                <a:cs typeface="Times New Roman"/>
                <a:sym typeface="Times New Roman"/>
              </a:rPr>
              <a:t>Стабілізує стан дитини та сприяє зменшенню рівня тривожності; </a:t>
            </a:r>
            <a:endParaRPr sz="2500" b="0" i="0" u="none" strike="noStrike" cap="none">
              <a:solidFill>
                <a:schemeClr val="dk1"/>
              </a:solidFill>
              <a:latin typeface="Times New Roman"/>
              <a:ea typeface="Times New Roman"/>
              <a:cs typeface="Times New Roman"/>
              <a:sym typeface="Times New Roman"/>
            </a:endParaRPr>
          </a:p>
          <a:p>
            <a:pPr marL="457200" marR="0" lvl="0" indent="-387350" algn="l" rtl="0">
              <a:lnSpc>
                <a:spcPct val="90000"/>
              </a:lnSpc>
              <a:spcBef>
                <a:spcPts val="0"/>
              </a:spcBef>
              <a:spcAft>
                <a:spcPts val="0"/>
              </a:spcAft>
              <a:buClr>
                <a:schemeClr val="dk1"/>
              </a:buClr>
              <a:buSzPts val="2500"/>
              <a:buFont typeface="Times New Roman"/>
              <a:buChar char="●"/>
            </a:pPr>
            <a:r>
              <a:rPr lang="uk-UA" sz="2500" b="0" i="0" u="none" strike="noStrike" cap="none">
                <a:solidFill>
                  <a:schemeClr val="dk1"/>
                </a:solidFill>
                <a:latin typeface="Times New Roman"/>
                <a:ea typeface="Times New Roman"/>
                <a:cs typeface="Times New Roman"/>
                <a:sym typeface="Times New Roman"/>
              </a:rPr>
              <a:t>Допомагає правоохоронним органам встановити контакт з дитиною та зрозуміти її;</a:t>
            </a:r>
            <a:endParaRPr sz="2500" b="0" i="0" u="none" strike="noStrike" cap="none">
              <a:solidFill>
                <a:schemeClr val="dk1"/>
              </a:solidFill>
              <a:latin typeface="Times New Roman"/>
              <a:ea typeface="Times New Roman"/>
              <a:cs typeface="Times New Roman"/>
              <a:sym typeface="Times New Roman"/>
            </a:endParaRPr>
          </a:p>
          <a:p>
            <a:pPr marL="457200" marR="0" lvl="0" indent="-387350" algn="l" rtl="0">
              <a:lnSpc>
                <a:spcPct val="90000"/>
              </a:lnSpc>
              <a:spcBef>
                <a:spcPts val="0"/>
              </a:spcBef>
              <a:spcAft>
                <a:spcPts val="0"/>
              </a:spcAft>
              <a:buClr>
                <a:schemeClr val="dk1"/>
              </a:buClr>
              <a:buSzPts val="2500"/>
              <a:buFont typeface="Times New Roman"/>
              <a:buChar char="●"/>
            </a:pPr>
            <a:r>
              <a:rPr lang="uk-UA" sz="2500" b="0" i="0" u="none" strike="noStrike" cap="none">
                <a:solidFill>
                  <a:schemeClr val="dk1"/>
                </a:solidFill>
                <a:latin typeface="Times New Roman"/>
                <a:ea typeface="Times New Roman"/>
                <a:cs typeface="Times New Roman"/>
                <a:sym typeface="Times New Roman"/>
              </a:rPr>
              <a:t>Є своєрідним перекладачем з мови дорослих на мову дитини і навпаки (робить запитання зрозумілими та відповідними віку та рівню розвитку дитини);</a:t>
            </a:r>
            <a:endParaRPr sz="2500" b="0" i="0" u="none" strike="noStrike" cap="none">
              <a:solidFill>
                <a:schemeClr val="dk1"/>
              </a:solidFill>
              <a:latin typeface="Times New Roman"/>
              <a:ea typeface="Times New Roman"/>
              <a:cs typeface="Times New Roman"/>
              <a:sym typeface="Times New Roman"/>
            </a:endParaRPr>
          </a:p>
          <a:p>
            <a:pPr marL="457200" marR="0" lvl="0" indent="-387350" algn="l" rtl="0">
              <a:lnSpc>
                <a:spcPct val="90000"/>
              </a:lnSpc>
              <a:spcBef>
                <a:spcPts val="0"/>
              </a:spcBef>
              <a:spcAft>
                <a:spcPts val="0"/>
              </a:spcAft>
              <a:buClr>
                <a:schemeClr val="dk1"/>
              </a:buClr>
              <a:buSzPts val="2500"/>
              <a:buFont typeface="Times New Roman"/>
              <a:buChar char="●"/>
            </a:pPr>
            <a:r>
              <a:rPr lang="uk-UA" sz="2500" b="0" i="0" u="none" strike="noStrike" cap="none">
                <a:solidFill>
                  <a:schemeClr val="dk1"/>
                </a:solidFill>
                <a:latin typeface="Times New Roman"/>
                <a:ea typeface="Times New Roman"/>
                <a:cs typeface="Times New Roman"/>
                <a:sym typeface="Times New Roman"/>
              </a:rPr>
              <a:t>Створює умови для проведення процесуальної дії ефективно та в найменш травмуючий для дитини спосіб.</a:t>
            </a:r>
            <a:endParaRPr sz="25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endParaRPr sz="25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r>
              <a:rPr lang="uk-UA" sz="2500" b="0" i="0" u="none" strike="noStrike" cap="none">
                <a:solidFill>
                  <a:schemeClr val="dk1"/>
                </a:solidFill>
                <a:latin typeface="Times New Roman"/>
                <a:ea typeface="Times New Roman"/>
                <a:cs typeface="Times New Roman"/>
                <a:sym typeface="Times New Roman"/>
              </a:rPr>
              <a:t>Більше: </a:t>
            </a:r>
            <a:r>
              <a:rPr lang="uk-UA" sz="1200" b="0" i="0" u="sng" strike="noStrike" cap="none">
                <a:solidFill>
                  <a:schemeClr val="hlink"/>
                </a:solidFill>
                <a:latin typeface="Times New Roman"/>
                <a:ea typeface="Times New Roman"/>
                <a:cs typeface="Times New Roman"/>
                <a:sym typeface="Times New Roman"/>
                <a:hlinkClick r:id="rId3"/>
              </a:rPr>
              <a:t>https://www.facebook.com/100069005476439/posts/pfbid02KGvHL2dDVVHn2bpwErpEShM2BAAvds17LbunuHGRKWA5FinhJgjGt5KpiSu8Ywscl/</a:t>
            </a:r>
            <a:r>
              <a:rPr lang="uk-UA" sz="1200" b="0" i="0" u="none" strike="noStrike" cap="none">
                <a:solidFill>
                  <a:schemeClr val="dk1"/>
                </a:solidFill>
                <a:latin typeface="Times New Roman"/>
                <a:ea typeface="Times New Roman"/>
                <a:cs typeface="Times New Roman"/>
                <a:sym typeface="Times New Roman"/>
              </a:rPr>
              <a:t> </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body" idx="1"/>
          </p:nvPr>
        </p:nvSpPr>
        <p:spPr>
          <a:xfrm>
            <a:off x="1396318" y="289549"/>
            <a:ext cx="10602300" cy="61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0" lvl="0" indent="0" algn="l" rtl="0">
              <a:lnSpc>
                <a:spcPct val="90000"/>
              </a:lnSpc>
              <a:spcBef>
                <a:spcPts val="1800"/>
              </a:spcBef>
              <a:spcAft>
                <a:spcPts val="0"/>
              </a:spcAft>
              <a:buSzPts val="1800"/>
              <a:buNone/>
            </a:pPr>
            <a:endParaRPr sz="2200" b="1">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endParaRPr sz="2200" b="1">
              <a:solidFill>
                <a:srgbClr val="514843"/>
              </a:solidFill>
              <a:latin typeface="Times New Roman"/>
              <a:ea typeface="Times New Roman"/>
              <a:cs typeface="Times New Roman"/>
              <a:sym typeface="Times New Roman"/>
            </a:endParaRPr>
          </a:p>
          <a:p>
            <a:pPr marL="457200" lvl="0" indent="0" algn="l" rtl="0">
              <a:lnSpc>
                <a:spcPct val="115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230" name="Google Shape;230;p24"/>
          <p:cNvSpPr/>
          <p:nvPr/>
        </p:nvSpPr>
        <p:spPr>
          <a:xfrm>
            <a:off x="976350" y="149375"/>
            <a:ext cx="10692900" cy="16752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Пілотний проєкт щодо залучення психологів до кримінальних проваджень за участю малолітніх, неповнолітніх осіб через регіональні центри з надання безоплатної вторинної правової допомоги.  </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Наказ N 493/5/67/32 від 7.02.2023 р.</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457200" marR="0" lvl="0" indent="0" algn="l" rtl="0">
              <a:lnSpc>
                <a:spcPct val="90000"/>
              </a:lnSpc>
              <a:spcBef>
                <a:spcPts val="0"/>
              </a:spcBef>
              <a:spcAft>
                <a:spcPts val="0"/>
              </a:spcAft>
              <a:buClr>
                <a:srgbClr val="000000"/>
              </a:buClr>
              <a:buSzPts val="2500"/>
              <a:buFont typeface="Arial"/>
              <a:buNone/>
            </a:pPr>
            <a:r>
              <a:rPr lang="uk-UA" sz="2500" b="0" i="0" u="none" strike="noStrike" cap="none">
                <a:solidFill>
                  <a:schemeClr val="dk1"/>
                </a:solidFill>
                <a:latin typeface="Times New Roman"/>
                <a:ea typeface="Times New Roman"/>
                <a:cs typeface="Times New Roman"/>
                <a:sym typeface="Times New Roman"/>
              </a:rPr>
              <a:t>Пілотний проєкт спрямований на забезпечення найкращих інтересів дитини у кримінальних провадженнях та надання допомоги слідчому, дізнавачу, прокурору, слідчому судді, суду щодо визначення кандидатур психологів для залучення до кримінальних проваджень за участю малолітніх, неповнолітніх осіб і не змінює порядок їх залучення та інші засади кримінального провадження, визначені Кримінальним процесуальним кодексом України.</a:t>
            </a:r>
            <a:endParaRPr sz="25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endParaRPr sz="25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r>
              <a:rPr lang="uk-UA" sz="2500" b="0" i="0" u="none" strike="noStrike" cap="none">
                <a:solidFill>
                  <a:schemeClr val="dk1"/>
                </a:solidFill>
                <a:latin typeface="Times New Roman"/>
                <a:ea typeface="Times New Roman"/>
                <a:cs typeface="Times New Roman"/>
                <a:sym typeface="Times New Roman"/>
              </a:rPr>
              <a:t>Більше</a:t>
            </a:r>
            <a:r>
              <a:rPr lang="uk-UA" sz="1900" b="0" i="0" u="none" strike="noStrike" cap="none">
                <a:solidFill>
                  <a:schemeClr val="dk1"/>
                </a:solidFill>
                <a:latin typeface="Times New Roman"/>
                <a:ea typeface="Times New Roman"/>
                <a:cs typeface="Times New Roman"/>
                <a:sym typeface="Times New Roman"/>
              </a:rPr>
              <a:t>: </a:t>
            </a:r>
            <a:r>
              <a:rPr lang="uk-UA" sz="1900" b="0" i="0" u="sng" strike="noStrike" cap="none">
                <a:solidFill>
                  <a:schemeClr val="hlink"/>
                </a:solidFill>
                <a:latin typeface="Times New Roman"/>
                <a:ea typeface="Times New Roman"/>
                <a:cs typeface="Times New Roman"/>
                <a:sym typeface="Times New Roman"/>
                <a:hlinkClick r:id="rId3"/>
              </a:rPr>
              <a:t>https://zakon.rada.gov.ua/laws/show/z0247-23#Text</a:t>
            </a:r>
            <a:r>
              <a:rPr lang="uk-UA" sz="1900" b="0" i="0" u="none" strike="noStrike" cap="none">
                <a:solidFill>
                  <a:schemeClr val="dk1"/>
                </a:solidFill>
                <a:latin typeface="Times New Roman"/>
                <a:ea typeface="Times New Roman"/>
                <a:cs typeface="Times New Roman"/>
                <a:sym typeface="Times New Roman"/>
              </a:rPr>
              <a:t> </a:t>
            </a:r>
            <a:endParaRPr sz="600" b="0"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body" idx="1"/>
          </p:nvPr>
        </p:nvSpPr>
        <p:spPr>
          <a:xfrm>
            <a:off x="1396318" y="289549"/>
            <a:ext cx="10602300" cy="61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a:p>
            <a:pPr marL="0" lvl="0" indent="0" algn="l" rtl="0">
              <a:lnSpc>
                <a:spcPct val="90000"/>
              </a:lnSpc>
              <a:spcBef>
                <a:spcPts val="1800"/>
              </a:spcBef>
              <a:spcAft>
                <a:spcPts val="0"/>
              </a:spcAft>
              <a:buSzPts val="1800"/>
              <a:buNone/>
            </a:pPr>
            <a:endParaRPr sz="2200" b="1">
              <a:solidFill>
                <a:srgbClr val="514843"/>
              </a:solidFill>
              <a:latin typeface="Times New Roman"/>
              <a:ea typeface="Times New Roman"/>
              <a:cs typeface="Times New Roman"/>
              <a:sym typeface="Times New Roman"/>
            </a:endParaRPr>
          </a:p>
          <a:p>
            <a:pPr marL="457200" lvl="0" indent="0" algn="l" rtl="0">
              <a:lnSpc>
                <a:spcPct val="90000"/>
              </a:lnSpc>
              <a:spcBef>
                <a:spcPts val="1800"/>
              </a:spcBef>
              <a:spcAft>
                <a:spcPts val="0"/>
              </a:spcAft>
              <a:buSzPts val="1800"/>
              <a:buNone/>
            </a:pPr>
            <a:endParaRPr sz="2200" b="1">
              <a:solidFill>
                <a:srgbClr val="514843"/>
              </a:solidFill>
              <a:latin typeface="Times New Roman"/>
              <a:ea typeface="Times New Roman"/>
              <a:cs typeface="Times New Roman"/>
              <a:sym typeface="Times New Roman"/>
            </a:endParaRPr>
          </a:p>
          <a:p>
            <a:pPr marL="457200" lvl="0" indent="0" algn="l" rtl="0">
              <a:lnSpc>
                <a:spcPct val="115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ts val="1800"/>
              <a:buNone/>
            </a:pPr>
            <a:endParaRPr>
              <a:solidFill>
                <a:srgbClr val="514843"/>
              </a:solidFill>
              <a:latin typeface="Times New Roman"/>
              <a:ea typeface="Times New Roman"/>
              <a:cs typeface="Times New Roman"/>
              <a:sym typeface="Times New Roman"/>
            </a:endParaRPr>
          </a:p>
        </p:txBody>
      </p:sp>
      <p:sp>
        <p:nvSpPr>
          <p:cNvPr id="236" name="Google Shape;236;p25"/>
          <p:cNvSpPr/>
          <p:nvPr/>
        </p:nvSpPr>
        <p:spPr>
          <a:xfrm>
            <a:off x="976350" y="149375"/>
            <a:ext cx="10692900" cy="16752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Реєстр психологів:</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 </a:t>
            </a:r>
            <a:r>
              <a:rPr lang="uk-UA" sz="2500" b="1" i="0" u="sng" strike="noStrike" cap="none">
                <a:solidFill>
                  <a:schemeClr val="hlink"/>
                </a:solidFill>
                <a:latin typeface="Times New Roman"/>
                <a:ea typeface="Times New Roman"/>
                <a:cs typeface="Times New Roman"/>
                <a:sym typeface="Times New Roman"/>
                <a:hlinkClick r:id="rId3"/>
              </a:rPr>
              <a:t>https://legalaid.gov.ua/publikatsiyi/reyestr-psyhologiv/</a:t>
            </a:r>
            <a:r>
              <a:rPr lang="uk-UA" sz="2500" b="1" i="0" u="none" strike="noStrike" cap="none">
                <a:solidFill>
                  <a:schemeClr val="lt1"/>
                </a:solidFill>
                <a:latin typeface="Times New Roman"/>
                <a:ea typeface="Times New Roman"/>
                <a:cs typeface="Times New Roman"/>
                <a:sym typeface="Times New Roman"/>
              </a:rPr>
              <a:t> </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endParaRPr sz="2500" b="0"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endParaRPr sz="3200" b="1" i="0" u="none" strike="noStrike" cap="none">
              <a:solidFill>
                <a:srgbClr val="002060"/>
              </a:solidFill>
              <a:latin typeface="Times New Roman"/>
              <a:ea typeface="Times New Roman"/>
              <a:cs typeface="Times New Roman"/>
              <a:sym typeface="Times New Roman"/>
            </a:endParaRPr>
          </a:p>
        </p:txBody>
      </p:sp>
      <p:pic>
        <p:nvPicPr>
          <p:cNvPr id="237" name="Google Shape;237;p25"/>
          <p:cNvPicPr preferRelativeResize="0"/>
          <p:nvPr/>
        </p:nvPicPr>
        <p:blipFill rotWithShape="1">
          <a:blip r:embed="rId4">
            <a:alphaModFix/>
          </a:blip>
          <a:srcRect/>
          <a:stretch/>
        </p:blipFill>
        <p:spPr>
          <a:xfrm>
            <a:off x="1677075" y="2012825"/>
            <a:ext cx="8837851" cy="4481824"/>
          </a:xfrm>
          <a:prstGeom prst="rect">
            <a:avLst/>
          </a:prstGeom>
          <a:noFill/>
          <a:ln>
            <a:noFill/>
          </a:ln>
          <a:effectLst>
            <a:outerShdw blurRad="40000" dist="23000" dir="5400000" rotWithShape="0">
              <a:srgbClr val="000000">
                <a:alpha val="34509"/>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body" idx="1"/>
          </p:nvPr>
        </p:nvSpPr>
        <p:spPr>
          <a:xfrm>
            <a:off x="1117525" y="2589225"/>
            <a:ext cx="10551600" cy="37179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r>
              <a:rPr lang="uk-UA" b="1">
                <a:solidFill>
                  <a:srgbClr val="514843"/>
                </a:solidFill>
                <a:latin typeface="Times New Roman"/>
                <a:ea typeface="Times New Roman"/>
                <a:cs typeface="Times New Roman"/>
                <a:sym typeface="Times New Roman"/>
              </a:rPr>
              <a:t>Методичні рекомендації щодо організації роботи з дітьми за методикою «Зелена кімната» для слідчих та ювенальних поліцейських </a:t>
            </a:r>
            <a:r>
              <a:rPr lang="uk-UA" sz="1500" b="1" u="sng">
                <a:solidFill>
                  <a:schemeClr val="hlink"/>
                </a:solidFill>
                <a:latin typeface="Times New Roman"/>
                <a:ea typeface="Times New Roman"/>
                <a:cs typeface="Times New Roman"/>
                <a:sym typeface="Times New Roman"/>
                <a:hlinkClick r:id="rId3"/>
              </a:rPr>
              <a:t>https://www.unicef.org/ukraine/media/16976/file/Green%20Room%20Methodology%20for%20Police%20Offciers.pdf</a:t>
            </a:r>
            <a:r>
              <a:rPr lang="uk-UA" sz="1500" b="1">
                <a:solidFill>
                  <a:srgbClr val="514843"/>
                </a:solidFill>
                <a:latin typeface="Times New Roman"/>
                <a:ea typeface="Times New Roman"/>
                <a:cs typeface="Times New Roman"/>
                <a:sym typeface="Times New Roman"/>
              </a:rPr>
              <a:t> </a:t>
            </a:r>
            <a:endParaRPr sz="1500" b="1">
              <a:solidFill>
                <a:srgbClr val="514843"/>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r>
              <a:rPr lang="uk-UA" sz="2250" b="1">
                <a:solidFill>
                  <a:srgbClr val="222223"/>
                </a:solidFill>
                <a:latin typeface="Times New Roman"/>
                <a:ea typeface="Times New Roman"/>
                <a:cs typeface="Times New Roman"/>
                <a:sym typeface="Times New Roman"/>
              </a:rPr>
              <a:t>Використання методики «Зелена кімната» при збиранні та оцінці фактичних даних: судова практика </a:t>
            </a:r>
            <a:r>
              <a:rPr lang="uk-UA" b="1" i="1">
                <a:solidFill>
                  <a:srgbClr val="222223"/>
                </a:solidFill>
                <a:latin typeface="Times New Roman"/>
                <a:ea typeface="Times New Roman"/>
                <a:cs typeface="Times New Roman"/>
                <a:sym typeface="Times New Roman"/>
              </a:rPr>
              <a:t> </a:t>
            </a:r>
            <a:r>
              <a:rPr lang="uk-UA" sz="1400" b="1" i="1" u="sng">
                <a:solidFill>
                  <a:schemeClr val="hlink"/>
                </a:solidFill>
                <a:latin typeface="Times New Roman"/>
                <a:ea typeface="Times New Roman"/>
                <a:cs typeface="Times New Roman"/>
                <a:sym typeface="Times New Roman"/>
                <a:hlinkClick r:id="rId4"/>
              </a:rPr>
              <a:t>https://www.hsa.org.ua/blog/vykorystannya-metodyky-zelena-kimnata-pry-zbyranni-ta-otsintsi-faktychnyh-danyh-sudova-praktyka</a:t>
            </a:r>
            <a:r>
              <a:rPr lang="uk-UA" sz="1400" b="1" i="1">
                <a:solidFill>
                  <a:srgbClr val="222223"/>
                </a:solidFill>
                <a:latin typeface="Times New Roman"/>
                <a:ea typeface="Times New Roman"/>
                <a:cs typeface="Times New Roman"/>
                <a:sym typeface="Times New Roman"/>
              </a:rPr>
              <a:t> </a:t>
            </a:r>
            <a:endParaRPr sz="1400" b="1" i="1">
              <a:solidFill>
                <a:srgbClr val="222223"/>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endParaRPr sz="1400" b="1" i="1">
              <a:solidFill>
                <a:srgbClr val="222223"/>
              </a:solidFill>
              <a:latin typeface="Times New Roman"/>
              <a:ea typeface="Times New Roman"/>
              <a:cs typeface="Times New Roman"/>
              <a:sym typeface="Times New Roman"/>
            </a:endParaRPr>
          </a:p>
        </p:txBody>
      </p:sp>
      <p:sp>
        <p:nvSpPr>
          <p:cNvPr id="243" name="Google Shape;243;p26"/>
          <p:cNvSpPr/>
          <p:nvPr/>
        </p:nvSpPr>
        <p:spPr>
          <a:xfrm>
            <a:off x="976350" y="149375"/>
            <a:ext cx="10692900" cy="10164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100"/>
              <a:buFont typeface="Arial"/>
              <a:buNone/>
            </a:pPr>
            <a:r>
              <a:rPr lang="uk-UA" sz="3100" b="1" i="0" u="none" strike="noStrike" cap="none">
                <a:solidFill>
                  <a:schemeClr val="lt1"/>
                </a:solidFill>
                <a:latin typeface="Times New Roman"/>
                <a:ea typeface="Times New Roman"/>
                <a:cs typeface="Times New Roman"/>
                <a:sym typeface="Times New Roman"/>
              </a:rPr>
              <a:t>“Зелена кімната” - методика при збиранні та оцінці фактичних даних</a:t>
            </a:r>
            <a:endParaRPr sz="28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endParaRPr sz="25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r>
              <a:rPr lang="uk-UA" sz="2500" b="0" i="0" u="none" strike="noStrike" cap="none">
                <a:solidFill>
                  <a:schemeClr val="dk1"/>
                </a:solidFill>
                <a:latin typeface="Times New Roman"/>
                <a:ea typeface="Times New Roman"/>
                <a:cs typeface="Times New Roman"/>
                <a:sym typeface="Times New Roman"/>
              </a:rPr>
              <a:t>Методика «зелена кімната» – це сучасна та ефективна форма роботи з дітьми, надання соціально-психологічної та правової допомоги дітям уразливих категорій – тим, які потерпіли від злочинів або стали їхніми свідками.</a:t>
            </a:r>
            <a:endParaRPr sz="25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endParaRPr sz="25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endParaRPr sz="2500" b="0"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body" idx="1"/>
          </p:nvPr>
        </p:nvSpPr>
        <p:spPr>
          <a:xfrm>
            <a:off x="1352775" y="1236450"/>
            <a:ext cx="10539900" cy="5271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r>
              <a:rPr lang="uk-UA" b="1">
                <a:solidFill>
                  <a:srgbClr val="514843"/>
                </a:solidFill>
                <a:latin typeface="Times New Roman"/>
                <a:ea typeface="Times New Roman"/>
                <a:cs typeface="Times New Roman"/>
                <a:sym typeface="Times New Roman"/>
              </a:rPr>
              <a:t>Місце, де багатопрофільна міжвідомча команда, до якої входять представники правоохоронних органів, кримінального судочинства, служб захисту дітей, а також медичні працівники і працівники сфери захисту психічного здоров’я, співпрацює, щоб забезпечити дітям, які постраждали або стали свідками насильства — скоординований ефективний захист, послуги та правосуддя, дружнє до дітей.</a:t>
            </a:r>
            <a:endParaRPr b="1">
              <a:solidFill>
                <a:srgbClr val="514843"/>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endParaRPr b="1">
              <a:solidFill>
                <a:srgbClr val="514843"/>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r>
              <a:rPr lang="uk-UA" sz="1800" b="1" i="1">
                <a:solidFill>
                  <a:srgbClr val="514843"/>
                </a:solidFill>
                <a:latin typeface="Times New Roman"/>
                <a:ea typeface="Times New Roman"/>
                <a:cs typeface="Times New Roman"/>
                <a:sym typeface="Times New Roman"/>
              </a:rPr>
              <a:t>Порядок реалізації щодо захисту та соціально-психологічної підтримки у процесі правосуддя дітей, які постраждали або стали свідками насильства (модель «Барнахус») та Положення про центр захисту та соціально-психологічної підтримки у процесі правосуддя дітей, які постраждали або стали свідками насильства (модель «Барнахус»). </a:t>
            </a:r>
            <a:r>
              <a:rPr lang="uk-UA" sz="1800" b="1" i="1" u="sng">
                <a:solidFill>
                  <a:schemeClr val="hlink"/>
                </a:solidFill>
                <a:latin typeface="Times New Roman"/>
                <a:ea typeface="Times New Roman"/>
                <a:cs typeface="Times New Roman"/>
                <a:sym typeface="Times New Roman"/>
                <a:hlinkClick r:id="rId3"/>
              </a:rPr>
              <a:t>https://www.unicef.org/ukraine/documents/model-barnahus-implementation-ukraine</a:t>
            </a:r>
            <a:r>
              <a:rPr lang="uk-UA" sz="1800" b="1" i="1">
                <a:solidFill>
                  <a:srgbClr val="514843"/>
                </a:solidFill>
                <a:latin typeface="Times New Roman"/>
                <a:ea typeface="Times New Roman"/>
                <a:cs typeface="Times New Roman"/>
                <a:sym typeface="Times New Roman"/>
              </a:rPr>
              <a:t> </a:t>
            </a:r>
            <a:endParaRPr sz="1800" b="1" i="1">
              <a:solidFill>
                <a:srgbClr val="514843"/>
              </a:solidFill>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endParaRPr sz="2100">
              <a:solidFill>
                <a:srgbClr val="514843"/>
              </a:solidFill>
              <a:latin typeface="Times New Roman"/>
              <a:ea typeface="Times New Roman"/>
              <a:cs typeface="Times New Roman"/>
              <a:sym typeface="Times New Roman"/>
            </a:endParaRPr>
          </a:p>
        </p:txBody>
      </p:sp>
      <p:sp>
        <p:nvSpPr>
          <p:cNvPr id="249" name="Google Shape;249;p27"/>
          <p:cNvSpPr/>
          <p:nvPr/>
        </p:nvSpPr>
        <p:spPr>
          <a:xfrm>
            <a:off x="976350" y="149375"/>
            <a:ext cx="10692900" cy="8871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100"/>
              <a:buFont typeface="Arial"/>
              <a:buNone/>
            </a:pPr>
            <a:r>
              <a:rPr lang="uk-UA" sz="3100" b="1" i="0" u="none" strike="noStrike" cap="none">
                <a:solidFill>
                  <a:schemeClr val="lt1"/>
                </a:solidFill>
                <a:latin typeface="Times New Roman"/>
                <a:ea typeface="Times New Roman"/>
                <a:cs typeface="Times New Roman"/>
                <a:sym typeface="Times New Roman"/>
              </a:rPr>
              <a:t>Барнахус  - “будинок для дітей”</a:t>
            </a:r>
            <a:endParaRPr sz="28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500"/>
              <a:buFont typeface="Arial"/>
              <a:buNone/>
            </a:pPr>
            <a:endParaRPr sz="2500" b="0"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a272cb20ac_0_116"/>
          <p:cNvSpPr txBox="1">
            <a:spLocks noGrp="1"/>
          </p:cNvSpPr>
          <p:nvPr>
            <p:ph type="body" idx="1"/>
          </p:nvPr>
        </p:nvSpPr>
        <p:spPr>
          <a:xfrm>
            <a:off x="788150" y="257225"/>
            <a:ext cx="9716400" cy="761400"/>
          </a:xfrm>
          <a:prstGeom prst="rect">
            <a:avLst/>
          </a:prstGeom>
          <a:solidFill>
            <a:srgbClr val="000099"/>
          </a:solidFill>
        </p:spPr>
        <p:txBody>
          <a:bodyPr spcFirstLastPara="1" wrap="square" lIns="25400" tIns="25400" rIns="25400" bIns="25400" anchor="b" anchorCtr="0">
            <a:normAutofit fontScale="77500"/>
          </a:bodyPr>
          <a:lstStyle/>
          <a:p>
            <a:pPr marL="0" lvl="0" indent="0" algn="ctr" rtl="0">
              <a:lnSpc>
                <a:spcPct val="90000"/>
              </a:lnSpc>
              <a:spcBef>
                <a:spcPts val="0"/>
              </a:spcBef>
              <a:spcAft>
                <a:spcPts val="0"/>
              </a:spcAft>
              <a:buClr>
                <a:schemeClr val="dk1"/>
              </a:buClr>
              <a:buSzPct val="100000"/>
              <a:buFont typeface="Arial"/>
              <a:buNone/>
            </a:pPr>
            <a:r>
              <a:rPr lang="uk-UA" sz="3100">
                <a:solidFill>
                  <a:schemeClr val="lt1"/>
                </a:solidFill>
                <a:latin typeface="Times New Roman"/>
                <a:ea typeface="Times New Roman"/>
                <a:cs typeface="Times New Roman"/>
                <a:sym typeface="Times New Roman"/>
              </a:rPr>
              <a:t>Які правові знання потрібні психологу для захисту прав дитини?</a:t>
            </a:r>
            <a:endParaRPr sz="2800">
              <a:solidFill>
                <a:schemeClr val="lt1"/>
              </a:solidFill>
              <a:latin typeface="Times New Roman"/>
              <a:ea typeface="Times New Roman"/>
              <a:cs typeface="Times New Roman"/>
              <a:sym typeface="Times New Roman"/>
            </a:endParaRPr>
          </a:p>
          <a:p>
            <a:pPr marL="0" lvl="0" indent="0" algn="ctr" rtl="0">
              <a:lnSpc>
                <a:spcPct val="60000"/>
              </a:lnSpc>
              <a:spcBef>
                <a:spcPts val="0"/>
              </a:spcBef>
              <a:spcAft>
                <a:spcPts val="0"/>
              </a:spcAft>
              <a:buSzPts val="310"/>
              <a:buNone/>
            </a:pPr>
            <a:r>
              <a:rPr lang="uk-UA" sz="3600">
                <a:solidFill>
                  <a:srgbClr val="072C62"/>
                </a:solidFill>
              </a:rPr>
              <a:t> </a:t>
            </a:r>
            <a:endParaRPr sz="3600">
              <a:solidFill>
                <a:srgbClr val="072C62"/>
              </a:solidFill>
            </a:endParaRPr>
          </a:p>
        </p:txBody>
      </p:sp>
      <p:sp>
        <p:nvSpPr>
          <p:cNvPr id="255" name="Google Shape;255;g2a272cb20ac_0_116"/>
          <p:cNvSpPr txBox="1">
            <a:spLocks noGrp="1"/>
          </p:cNvSpPr>
          <p:nvPr>
            <p:ph type="body" idx="2"/>
          </p:nvPr>
        </p:nvSpPr>
        <p:spPr>
          <a:xfrm>
            <a:off x="975899" y="1144675"/>
            <a:ext cx="9599400" cy="422100"/>
          </a:xfrm>
          <a:prstGeom prst="rect">
            <a:avLst/>
          </a:prstGeom>
        </p:spPr>
        <p:txBody>
          <a:bodyPr spcFirstLastPara="1" wrap="square" lIns="22850" tIns="22850" rIns="22850" bIns="22850" anchor="t" anchorCtr="0">
            <a:noAutofit/>
          </a:bodyPr>
          <a:lstStyle/>
          <a:p>
            <a:pPr marL="0" lvl="0" indent="0" algn="l" rtl="0">
              <a:lnSpc>
                <a:spcPct val="80000"/>
              </a:lnSpc>
              <a:spcBef>
                <a:spcPts val="0"/>
              </a:spcBef>
              <a:spcAft>
                <a:spcPts val="0"/>
              </a:spcAft>
              <a:buSzPts val="400"/>
              <a:buNone/>
            </a:pPr>
            <a:r>
              <a:rPr lang="uk-UA" sz="2200">
                <a:solidFill>
                  <a:srgbClr val="072C62"/>
                </a:solidFill>
              </a:rPr>
              <a:t>І. Орієнтація в законодавстві щодо охорони дитинства</a:t>
            </a:r>
            <a:endParaRPr sz="2200">
              <a:solidFill>
                <a:srgbClr val="072C62"/>
              </a:solidFill>
            </a:endParaRPr>
          </a:p>
          <a:p>
            <a:pPr marL="0" lvl="0" indent="0" algn="l" rtl="0">
              <a:lnSpc>
                <a:spcPct val="80000"/>
              </a:lnSpc>
              <a:spcBef>
                <a:spcPts val="0"/>
              </a:spcBef>
              <a:spcAft>
                <a:spcPts val="0"/>
              </a:spcAft>
              <a:buSzPts val="400"/>
              <a:buNone/>
            </a:pPr>
            <a:endParaRPr sz="2200">
              <a:solidFill>
                <a:srgbClr val="072C62"/>
              </a:solidFill>
            </a:endParaRPr>
          </a:p>
        </p:txBody>
      </p:sp>
      <p:grpSp>
        <p:nvGrpSpPr>
          <p:cNvPr id="256" name="Google Shape;256;g2a272cb20ac_0_116"/>
          <p:cNvGrpSpPr/>
          <p:nvPr/>
        </p:nvGrpSpPr>
        <p:grpSpPr>
          <a:xfrm>
            <a:off x="4864050" y="1566763"/>
            <a:ext cx="2463901" cy="2123668"/>
            <a:chOff x="-2" y="-103"/>
            <a:chExt cx="1172504" cy="500912"/>
          </a:xfrm>
        </p:grpSpPr>
        <p:sp>
          <p:nvSpPr>
            <p:cNvPr id="257" name="Google Shape;257;g2a272cb20ac_0_116"/>
            <p:cNvSpPr/>
            <p:nvPr/>
          </p:nvSpPr>
          <p:spPr>
            <a:xfrm>
              <a:off x="0" y="0"/>
              <a:ext cx="1172502" cy="500809"/>
            </a:xfrm>
            <a:custGeom>
              <a:avLst/>
              <a:gdLst/>
              <a:ahLst/>
              <a:cxnLst/>
              <a:rect l="l" t="t" r="r" b="b"/>
              <a:pathLst>
                <a:path w="1172502" h="500809" extrusionOk="0">
                  <a:moveTo>
                    <a:pt x="0" y="0"/>
                  </a:moveTo>
                  <a:lnTo>
                    <a:pt x="1172502" y="0"/>
                  </a:lnTo>
                  <a:lnTo>
                    <a:pt x="1172502" y="500809"/>
                  </a:lnTo>
                  <a:lnTo>
                    <a:pt x="0" y="500809"/>
                  </a:lnTo>
                  <a:close/>
                </a:path>
              </a:pathLst>
            </a:custGeom>
            <a:solidFill>
              <a:srgbClr val="FFFFFF"/>
            </a:solidFill>
            <a:ln w="47625" cap="sq" cmpd="sng">
              <a:solidFill>
                <a:srgbClr val="78DDE4"/>
              </a:solidFill>
              <a:prstDash val="solid"/>
              <a:miter lim="8000"/>
              <a:headEnd type="none" w="sm" len="sm"/>
              <a:tailEnd type="none" w="sm" len="sm"/>
            </a:ln>
          </p:spPr>
          <p:txBody>
            <a:bodyPr spcFirstLastPara="1" wrap="square" lIns="45725" tIns="22850" rIns="45725" bIns="22850" anchor="t" anchorCtr="0">
              <a:noAutofit/>
            </a:bodyPr>
            <a:lstStyle/>
            <a:p>
              <a:pPr marL="0" marR="0" lvl="0" indent="0" algn="l" rtl="0">
                <a:lnSpc>
                  <a:spcPct val="90000"/>
                </a:lnSpc>
                <a:spcBef>
                  <a:spcPts val="0"/>
                </a:spcBef>
                <a:spcAft>
                  <a:spcPts val="0"/>
                </a:spcAft>
                <a:buClr>
                  <a:schemeClr val="dk1"/>
                </a:buClr>
                <a:buSzPts val="1600"/>
                <a:buFont typeface="Helvetica Neue"/>
                <a:buNone/>
              </a:pPr>
              <a:endParaRPr sz="1600" b="0" i="0" u="none" strike="noStrike" cap="none">
                <a:solidFill>
                  <a:schemeClr val="dk1"/>
                </a:solidFill>
                <a:latin typeface="Helvetica Neue"/>
                <a:ea typeface="Helvetica Neue"/>
                <a:cs typeface="Helvetica Neue"/>
                <a:sym typeface="Helvetica Neue"/>
              </a:endParaRPr>
            </a:p>
          </p:txBody>
        </p:sp>
        <p:sp>
          <p:nvSpPr>
            <p:cNvPr id="258" name="Google Shape;258;g2a272cb20ac_0_116"/>
            <p:cNvSpPr txBox="1"/>
            <p:nvPr/>
          </p:nvSpPr>
          <p:spPr>
            <a:xfrm>
              <a:off x="-2" y="-103"/>
              <a:ext cx="1172400" cy="500700"/>
            </a:xfrm>
            <a:prstGeom prst="rect">
              <a:avLst/>
            </a:prstGeom>
            <a:noFill/>
            <a:ln>
              <a:noFill/>
            </a:ln>
          </p:spPr>
          <p:txBody>
            <a:bodyPr spcFirstLastPara="1" wrap="square" lIns="33875" tIns="33875" rIns="33875" bIns="33875" anchor="ctr" anchorCtr="0">
              <a:noAutofit/>
            </a:bodyPr>
            <a:lstStyle/>
            <a:p>
              <a:pPr marL="0" marR="0" lvl="0" indent="0" algn="l" rtl="0">
                <a:lnSpc>
                  <a:spcPct val="140028"/>
                </a:lnSpc>
                <a:spcBef>
                  <a:spcPts val="0"/>
                </a:spcBef>
                <a:spcAft>
                  <a:spcPts val="0"/>
                </a:spcAft>
                <a:buClr>
                  <a:srgbClr val="00517F"/>
                </a:buClr>
                <a:buSzPts val="1700"/>
                <a:buFont typeface="Arial"/>
                <a:buNone/>
              </a:pPr>
              <a:r>
                <a:rPr lang="uk-UA" sz="1500" b="1">
                  <a:latin typeface="Helvetica Neue"/>
                  <a:ea typeface="Helvetica Neue"/>
                  <a:cs typeface="Helvetica Neue"/>
                  <a:sym typeface="Helvetica Neue"/>
                </a:rPr>
                <a:t>РОЗУМІННЯ правових засад взаємодії системи захисту прав дітей і психологічної служби, конфіденційності, захисту персональних даних</a:t>
              </a:r>
              <a:endParaRPr sz="1700" b="1" i="0" u="none" strike="noStrike" cap="none">
                <a:solidFill>
                  <a:srgbClr val="000000"/>
                </a:solidFill>
                <a:latin typeface="Helvetica Neue"/>
                <a:ea typeface="Helvetica Neue"/>
                <a:cs typeface="Helvetica Neue"/>
                <a:sym typeface="Helvetica Neue"/>
              </a:endParaRPr>
            </a:p>
          </p:txBody>
        </p:sp>
      </p:grpSp>
      <p:grpSp>
        <p:nvGrpSpPr>
          <p:cNvPr id="259" name="Google Shape;259;g2a272cb20ac_0_116"/>
          <p:cNvGrpSpPr/>
          <p:nvPr/>
        </p:nvGrpSpPr>
        <p:grpSpPr>
          <a:xfrm>
            <a:off x="7906093" y="1566776"/>
            <a:ext cx="2463896" cy="2281753"/>
            <a:chOff x="0" y="-100"/>
            <a:chExt cx="1172502" cy="538200"/>
          </a:xfrm>
        </p:grpSpPr>
        <p:sp>
          <p:nvSpPr>
            <p:cNvPr id="260" name="Google Shape;260;g2a272cb20ac_0_116"/>
            <p:cNvSpPr/>
            <p:nvPr/>
          </p:nvSpPr>
          <p:spPr>
            <a:xfrm>
              <a:off x="0" y="0"/>
              <a:ext cx="1172502" cy="500809"/>
            </a:xfrm>
            <a:custGeom>
              <a:avLst/>
              <a:gdLst/>
              <a:ahLst/>
              <a:cxnLst/>
              <a:rect l="l" t="t" r="r" b="b"/>
              <a:pathLst>
                <a:path w="1172502" h="500809" extrusionOk="0">
                  <a:moveTo>
                    <a:pt x="0" y="0"/>
                  </a:moveTo>
                  <a:lnTo>
                    <a:pt x="1172502" y="0"/>
                  </a:lnTo>
                  <a:lnTo>
                    <a:pt x="1172502" y="500809"/>
                  </a:lnTo>
                  <a:lnTo>
                    <a:pt x="0" y="500809"/>
                  </a:lnTo>
                  <a:close/>
                </a:path>
              </a:pathLst>
            </a:custGeom>
            <a:solidFill>
              <a:srgbClr val="FFFFFF"/>
            </a:solidFill>
            <a:ln w="47625" cap="sq" cmpd="sng">
              <a:solidFill>
                <a:srgbClr val="78DDE4"/>
              </a:solidFill>
              <a:prstDash val="solid"/>
              <a:miter lim="8000"/>
              <a:headEnd type="none" w="sm" len="sm"/>
              <a:tailEnd type="none" w="sm" len="sm"/>
            </a:ln>
          </p:spPr>
          <p:txBody>
            <a:bodyPr spcFirstLastPara="1" wrap="square" lIns="45725" tIns="22850" rIns="45725" bIns="22850" anchor="t" anchorCtr="0">
              <a:noAutofit/>
            </a:bodyPr>
            <a:lstStyle/>
            <a:p>
              <a:pPr marL="0" marR="0" lvl="0" indent="0" algn="l" rtl="0">
                <a:lnSpc>
                  <a:spcPct val="90000"/>
                </a:lnSpc>
                <a:spcBef>
                  <a:spcPts val="0"/>
                </a:spcBef>
                <a:spcAft>
                  <a:spcPts val="0"/>
                </a:spcAft>
                <a:buClr>
                  <a:schemeClr val="dk1"/>
                </a:buClr>
                <a:buSzPts val="1600"/>
                <a:buFont typeface="Helvetica Neue"/>
                <a:buNone/>
              </a:pPr>
              <a:endParaRPr sz="1600" b="0" i="0" u="none" strike="noStrike" cap="none">
                <a:solidFill>
                  <a:schemeClr val="dk1"/>
                </a:solidFill>
                <a:latin typeface="Helvetica Neue"/>
                <a:ea typeface="Helvetica Neue"/>
                <a:cs typeface="Helvetica Neue"/>
                <a:sym typeface="Helvetica Neue"/>
              </a:endParaRPr>
            </a:p>
          </p:txBody>
        </p:sp>
        <p:sp>
          <p:nvSpPr>
            <p:cNvPr id="261" name="Google Shape;261;g2a272cb20ac_0_116"/>
            <p:cNvSpPr txBox="1"/>
            <p:nvPr/>
          </p:nvSpPr>
          <p:spPr>
            <a:xfrm>
              <a:off x="4" y="-100"/>
              <a:ext cx="1172400" cy="538200"/>
            </a:xfrm>
            <a:prstGeom prst="rect">
              <a:avLst/>
            </a:prstGeom>
            <a:noFill/>
            <a:ln>
              <a:noFill/>
            </a:ln>
          </p:spPr>
          <p:txBody>
            <a:bodyPr spcFirstLastPara="1" wrap="square" lIns="33875" tIns="33875" rIns="33875" bIns="33875" anchor="ctr" anchorCtr="0">
              <a:noAutofit/>
            </a:bodyPr>
            <a:lstStyle/>
            <a:p>
              <a:pPr marL="0" marR="0" lvl="0" indent="0" algn="l" rtl="0">
                <a:lnSpc>
                  <a:spcPct val="140028"/>
                </a:lnSpc>
                <a:spcBef>
                  <a:spcPts val="0"/>
                </a:spcBef>
                <a:spcAft>
                  <a:spcPts val="0"/>
                </a:spcAft>
                <a:buClr>
                  <a:srgbClr val="00517F"/>
                </a:buClr>
                <a:buSzPts val="1700"/>
                <a:buFont typeface="Arial"/>
                <a:buNone/>
              </a:pPr>
              <a:r>
                <a:rPr lang="uk-UA" sz="1500" b="1">
                  <a:solidFill>
                    <a:srgbClr val="072C62"/>
                  </a:solidFill>
                  <a:latin typeface="Helvetica Neue"/>
                  <a:ea typeface="Helvetica Neue"/>
                  <a:cs typeface="Helvetica Neue"/>
                  <a:sym typeface="Helvetica Neue"/>
                </a:rPr>
                <a:t>У</a:t>
              </a:r>
              <a:r>
                <a:rPr lang="uk-UA" sz="1400" b="1">
                  <a:solidFill>
                    <a:srgbClr val="072C62"/>
                  </a:solidFill>
                  <a:latin typeface="Helvetica Neue"/>
                  <a:ea typeface="Helvetica Neue"/>
                  <a:cs typeface="Helvetica Neue"/>
                  <a:sym typeface="Helvetica Neue"/>
                </a:rPr>
                <a:t>МІННЯ </a:t>
              </a:r>
              <a:r>
                <a:rPr lang="uk-UA" b="1">
                  <a:solidFill>
                    <a:srgbClr val="072C62"/>
                  </a:solidFill>
                  <a:latin typeface="Helvetica Neue"/>
                  <a:ea typeface="Helvetica Neue"/>
                  <a:cs typeface="Helvetica Neue"/>
                  <a:sym typeface="Helvetica Neue"/>
                </a:rPr>
                <a:t>орієнтуватися в законодавстві</a:t>
              </a:r>
              <a:r>
                <a:rPr lang="uk-UA" sz="1400" b="1">
                  <a:solidFill>
                    <a:srgbClr val="072C62"/>
                  </a:solidFill>
                  <a:latin typeface="Helvetica Neue"/>
                  <a:ea typeface="Helvetica Neue"/>
                  <a:cs typeface="Helvetica Neue"/>
                  <a:sym typeface="Helvetica Neue"/>
                </a:rPr>
                <a:t> і отримувати правову</a:t>
              </a:r>
              <a:r>
                <a:rPr lang="uk-UA" b="1">
                  <a:solidFill>
                    <a:srgbClr val="072C62"/>
                  </a:solidFill>
                  <a:latin typeface="Helvetica Neue"/>
                  <a:ea typeface="Helvetica Neue"/>
                  <a:cs typeface="Helvetica Neue"/>
                  <a:sym typeface="Helvetica Neue"/>
                </a:rPr>
                <a:t> </a:t>
              </a:r>
              <a:r>
                <a:rPr lang="uk-UA" sz="1400" b="1">
                  <a:solidFill>
                    <a:srgbClr val="072C62"/>
                  </a:solidFill>
                  <a:latin typeface="Helvetica Neue"/>
                  <a:ea typeface="Helvetica Neue"/>
                  <a:cs typeface="Helvetica Neue"/>
                  <a:sym typeface="Helvetica Neue"/>
                </a:rPr>
                <a:t>інформацію. Дотримуватись вимог законодавства під час </a:t>
              </a:r>
              <a:r>
                <a:rPr lang="uk-UA" b="1">
                  <a:solidFill>
                    <a:srgbClr val="072C62"/>
                  </a:solidFill>
                  <a:latin typeface="Helvetica Neue"/>
                  <a:ea typeface="Helvetica Neue"/>
                  <a:cs typeface="Helvetica Neue"/>
                  <a:sym typeface="Helvetica Neue"/>
                </a:rPr>
                <a:t>роботи з дитиною</a:t>
              </a:r>
              <a:r>
                <a:rPr lang="uk-UA" sz="1400" b="1">
                  <a:solidFill>
                    <a:srgbClr val="072C62"/>
                  </a:solidFill>
                  <a:latin typeface="Helvetica Neue"/>
                  <a:ea typeface="Helvetica Neue"/>
                  <a:cs typeface="Helvetica Neue"/>
                  <a:sym typeface="Helvetica Neue"/>
                </a:rPr>
                <a:t> та оформлення її результатів</a:t>
              </a:r>
              <a:endParaRPr sz="1700" b="1" i="0" u="none" strike="noStrike" cap="none">
                <a:solidFill>
                  <a:srgbClr val="000000"/>
                </a:solidFill>
              </a:endParaRPr>
            </a:p>
          </p:txBody>
        </p:sp>
      </p:grpSp>
      <p:grpSp>
        <p:nvGrpSpPr>
          <p:cNvPr id="262" name="Google Shape;262;g2a272cb20ac_0_116"/>
          <p:cNvGrpSpPr/>
          <p:nvPr/>
        </p:nvGrpSpPr>
        <p:grpSpPr>
          <a:xfrm>
            <a:off x="1557411" y="1567207"/>
            <a:ext cx="2463896" cy="2123230"/>
            <a:chOff x="276729" y="1"/>
            <a:chExt cx="1172502" cy="500809"/>
          </a:xfrm>
        </p:grpSpPr>
        <p:sp>
          <p:nvSpPr>
            <p:cNvPr id="263" name="Google Shape;263;g2a272cb20ac_0_116"/>
            <p:cNvSpPr/>
            <p:nvPr/>
          </p:nvSpPr>
          <p:spPr>
            <a:xfrm>
              <a:off x="276729" y="1"/>
              <a:ext cx="1172502" cy="500809"/>
            </a:xfrm>
            <a:custGeom>
              <a:avLst/>
              <a:gdLst/>
              <a:ahLst/>
              <a:cxnLst/>
              <a:rect l="l" t="t" r="r" b="b"/>
              <a:pathLst>
                <a:path w="1172502" h="500809" extrusionOk="0">
                  <a:moveTo>
                    <a:pt x="0" y="0"/>
                  </a:moveTo>
                  <a:lnTo>
                    <a:pt x="1172502" y="0"/>
                  </a:lnTo>
                  <a:lnTo>
                    <a:pt x="1172502" y="500809"/>
                  </a:lnTo>
                  <a:lnTo>
                    <a:pt x="0" y="500809"/>
                  </a:lnTo>
                  <a:close/>
                </a:path>
              </a:pathLst>
            </a:custGeom>
            <a:solidFill>
              <a:srgbClr val="FFFFFF"/>
            </a:solidFill>
            <a:ln w="47625" cap="sq" cmpd="sng">
              <a:solidFill>
                <a:srgbClr val="78DDE4"/>
              </a:solidFill>
              <a:prstDash val="solid"/>
              <a:miter lim="8000"/>
              <a:headEnd type="none" w="sm" len="sm"/>
              <a:tailEnd type="none" w="sm" len="sm"/>
            </a:ln>
          </p:spPr>
          <p:txBody>
            <a:bodyPr spcFirstLastPara="1" wrap="square" lIns="45725" tIns="22850" rIns="45725" bIns="22850" anchor="t" anchorCtr="0">
              <a:noAutofit/>
            </a:bodyPr>
            <a:lstStyle/>
            <a:p>
              <a:pPr marL="0" marR="0" lvl="0" indent="0" algn="l" rtl="0">
                <a:lnSpc>
                  <a:spcPct val="90000"/>
                </a:lnSpc>
                <a:spcBef>
                  <a:spcPts val="0"/>
                </a:spcBef>
                <a:spcAft>
                  <a:spcPts val="0"/>
                </a:spcAft>
                <a:buClr>
                  <a:schemeClr val="dk1"/>
                </a:buClr>
                <a:buSzPts val="1600"/>
                <a:buFont typeface="Helvetica Neue"/>
                <a:buNone/>
              </a:pPr>
              <a:endParaRPr sz="1600" b="0" i="0" u="none" strike="noStrike" cap="none">
                <a:solidFill>
                  <a:schemeClr val="dk1"/>
                </a:solidFill>
                <a:latin typeface="Helvetica Neue"/>
                <a:ea typeface="Helvetica Neue"/>
                <a:cs typeface="Helvetica Neue"/>
                <a:sym typeface="Helvetica Neue"/>
              </a:endParaRPr>
            </a:p>
          </p:txBody>
        </p:sp>
        <p:sp>
          <p:nvSpPr>
            <p:cNvPr id="264" name="Google Shape;264;g2a272cb20ac_0_116"/>
            <p:cNvSpPr txBox="1"/>
            <p:nvPr/>
          </p:nvSpPr>
          <p:spPr>
            <a:xfrm>
              <a:off x="276777" y="55"/>
              <a:ext cx="1172400" cy="500700"/>
            </a:xfrm>
            <a:prstGeom prst="rect">
              <a:avLst/>
            </a:prstGeom>
            <a:noFill/>
            <a:ln>
              <a:noFill/>
            </a:ln>
          </p:spPr>
          <p:txBody>
            <a:bodyPr spcFirstLastPara="1" wrap="square" lIns="33875" tIns="33875" rIns="33875" bIns="33875" anchor="ctr" anchorCtr="0">
              <a:noAutofit/>
            </a:bodyPr>
            <a:lstStyle/>
            <a:p>
              <a:pPr marL="0" marR="0" lvl="0" indent="0" algn="l" rtl="0">
                <a:lnSpc>
                  <a:spcPct val="140028"/>
                </a:lnSpc>
                <a:spcBef>
                  <a:spcPts val="0"/>
                </a:spcBef>
                <a:spcAft>
                  <a:spcPts val="0"/>
                </a:spcAft>
                <a:buClr>
                  <a:srgbClr val="00517F"/>
                </a:buClr>
                <a:buSzPts val="1700"/>
                <a:buFont typeface="Arial"/>
                <a:buNone/>
              </a:pPr>
              <a:r>
                <a:rPr lang="uk-UA" sz="1500" b="1">
                  <a:solidFill>
                    <a:srgbClr val="072C62"/>
                  </a:solidFill>
                  <a:latin typeface="Helvetica Neue"/>
                  <a:ea typeface="Helvetica Neue"/>
                  <a:cs typeface="Helvetica Neue"/>
                  <a:sym typeface="Helvetica Neue"/>
                </a:rPr>
                <a:t>ЗНАННЯ основних нормативних положень щодо прав дитини,  регулювання діяльності психологічної служби</a:t>
              </a:r>
              <a:endParaRPr sz="1600" b="1" i="0" u="none" strike="noStrike" cap="none">
                <a:solidFill>
                  <a:srgbClr val="072C62"/>
                </a:solidFill>
              </a:endParaRPr>
            </a:p>
          </p:txBody>
        </p:sp>
      </p:grpSp>
      <p:grpSp>
        <p:nvGrpSpPr>
          <p:cNvPr id="265" name="Google Shape;265;g2a272cb20ac_0_116"/>
          <p:cNvGrpSpPr/>
          <p:nvPr/>
        </p:nvGrpSpPr>
        <p:grpSpPr>
          <a:xfrm>
            <a:off x="883638" y="4499863"/>
            <a:ext cx="2463901" cy="2123667"/>
            <a:chOff x="-2" y="-103"/>
            <a:chExt cx="1172504" cy="500912"/>
          </a:xfrm>
        </p:grpSpPr>
        <p:sp>
          <p:nvSpPr>
            <p:cNvPr id="266" name="Google Shape;266;g2a272cb20ac_0_116"/>
            <p:cNvSpPr/>
            <p:nvPr/>
          </p:nvSpPr>
          <p:spPr>
            <a:xfrm>
              <a:off x="0" y="0"/>
              <a:ext cx="1172502" cy="500809"/>
            </a:xfrm>
            <a:custGeom>
              <a:avLst/>
              <a:gdLst/>
              <a:ahLst/>
              <a:cxnLst/>
              <a:rect l="l" t="t" r="r" b="b"/>
              <a:pathLst>
                <a:path w="1172502" h="500809" extrusionOk="0">
                  <a:moveTo>
                    <a:pt x="0" y="0"/>
                  </a:moveTo>
                  <a:lnTo>
                    <a:pt x="1172502" y="0"/>
                  </a:lnTo>
                  <a:lnTo>
                    <a:pt x="1172502" y="500809"/>
                  </a:lnTo>
                  <a:lnTo>
                    <a:pt x="0" y="500809"/>
                  </a:lnTo>
                  <a:close/>
                </a:path>
              </a:pathLst>
            </a:custGeom>
            <a:solidFill>
              <a:srgbClr val="FFFFFF"/>
            </a:solidFill>
            <a:ln w="47625" cap="sq" cmpd="sng">
              <a:solidFill>
                <a:srgbClr val="78DDE4"/>
              </a:solidFill>
              <a:prstDash val="solid"/>
              <a:miter lim="8000"/>
              <a:headEnd type="none" w="sm" len="sm"/>
              <a:tailEnd type="none" w="sm" len="sm"/>
            </a:ln>
          </p:spPr>
          <p:txBody>
            <a:bodyPr spcFirstLastPara="1" wrap="square" lIns="45725" tIns="22850" rIns="45725" bIns="22850" anchor="t" anchorCtr="0">
              <a:noAutofit/>
            </a:bodyPr>
            <a:lstStyle/>
            <a:p>
              <a:pPr marL="0" marR="0" lvl="0" indent="0" algn="l" rtl="0">
                <a:lnSpc>
                  <a:spcPct val="90000"/>
                </a:lnSpc>
                <a:spcBef>
                  <a:spcPts val="0"/>
                </a:spcBef>
                <a:spcAft>
                  <a:spcPts val="0"/>
                </a:spcAft>
                <a:buClr>
                  <a:schemeClr val="dk1"/>
                </a:buClr>
                <a:buSzPts val="1600"/>
                <a:buFont typeface="Helvetica Neue"/>
                <a:buNone/>
              </a:pPr>
              <a:endParaRPr sz="1600" b="0" i="0" u="none" strike="noStrike" cap="none">
                <a:solidFill>
                  <a:schemeClr val="dk1"/>
                </a:solidFill>
                <a:latin typeface="Helvetica Neue"/>
                <a:ea typeface="Helvetica Neue"/>
                <a:cs typeface="Helvetica Neue"/>
                <a:sym typeface="Helvetica Neue"/>
              </a:endParaRPr>
            </a:p>
          </p:txBody>
        </p:sp>
        <p:sp>
          <p:nvSpPr>
            <p:cNvPr id="267" name="Google Shape;267;g2a272cb20ac_0_116"/>
            <p:cNvSpPr txBox="1"/>
            <p:nvPr/>
          </p:nvSpPr>
          <p:spPr>
            <a:xfrm>
              <a:off x="-2" y="-103"/>
              <a:ext cx="1172400" cy="500700"/>
            </a:xfrm>
            <a:prstGeom prst="rect">
              <a:avLst/>
            </a:prstGeom>
            <a:noFill/>
            <a:ln>
              <a:noFill/>
            </a:ln>
          </p:spPr>
          <p:txBody>
            <a:bodyPr spcFirstLastPara="1" wrap="square" lIns="33875" tIns="33875" rIns="33875" bIns="33875" anchor="ctr" anchorCtr="0">
              <a:noAutofit/>
            </a:bodyPr>
            <a:lstStyle/>
            <a:p>
              <a:pPr marL="0" marR="0" lvl="0" indent="0" algn="l" rtl="0">
                <a:lnSpc>
                  <a:spcPct val="140028"/>
                </a:lnSpc>
                <a:spcBef>
                  <a:spcPts val="0"/>
                </a:spcBef>
                <a:spcAft>
                  <a:spcPts val="0"/>
                </a:spcAft>
                <a:buClr>
                  <a:srgbClr val="00517F"/>
                </a:buClr>
                <a:buSzPts val="1700"/>
                <a:buFont typeface="Arial"/>
                <a:buNone/>
              </a:pPr>
              <a:r>
                <a:rPr lang="uk-UA" sz="1900" b="1">
                  <a:solidFill>
                    <a:srgbClr val="072C62"/>
                  </a:solidFill>
                  <a:latin typeface="Helvetica Neue"/>
                  <a:ea typeface="Helvetica Neue"/>
                  <a:cs typeface="Helvetica Neue"/>
                  <a:sym typeface="Helvetica Neue"/>
                </a:rPr>
                <a:t>ЗНАННЯ </a:t>
              </a:r>
              <a:r>
                <a:rPr lang="uk-UA" sz="1300" b="1">
                  <a:solidFill>
                    <a:srgbClr val="072C62"/>
                  </a:solidFill>
                  <a:latin typeface="Helvetica Neue"/>
                  <a:ea typeface="Helvetica Neue"/>
                  <a:cs typeface="Helvetica Neue"/>
                  <a:sym typeface="Helvetica Neue"/>
                </a:rPr>
                <a:t>різновидів форм документів та вимог до їх оформлення. (характеристика, висновок, довідка, картка, акт тощо), а також осіб і  органів, на запит яких можуть бути надані</a:t>
              </a:r>
              <a:endParaRPr sz="1500" b="1" i="0" u="none" strike="noStrike" cap="none">
                <a:solidFill>
                  <a:srgbClr val="072C62"/>
                </a:solidFill>
              </a:endParaRPr>
            </a:p>
          </p:txBody>
        </p:sp>
      </p:grpSp>
      <p:grpSp>
        <p:nvGrpSpPr>
          <p:cNvPr id="268" name="Google Shape;268;g2a272cb20ac_0_116"/>
          <p:cNvGrpSpPr/>
          <p:nvPr/>
        </p:nvGrpSpPr>
        <p:grpSpPr>
          <a:xfrm>
            <a:off x="4021200" y="4499863"/>
            <a:ext cx="2463901" cy="2123667"/>
            <a:chOff x="-2" y="-103"/>
            <a:chExt cx="1172504" cy="500912"/>
          </a:xfrm>
        </p:grpSpPr>
        <p:sp>
          <p:nvSpPr>
            <p:cNvPr id="269" name="Google Shape;269;g2a272cb20ac_0_116"/>
            <p:cNvSpPr/>
            <p:nvPr/>
          </p:nvSpPr>
          <p:spPr>
            <a:xfrm>
              <a:off x="0" y="0"/>
              <a:ext cx="1172502" cy="500809"/>
            </a:xfrm>
            <a:custGeom>
              <a:avLst/>
              <a:gdLst/>
              <a:ahLst/>
              <a:cxnLst/>
              <a:rect l="l" t="t" r="r" b="b"/>
              <a:pathLst>
                <a:path w="1172502" h="500809" extrusionOk="0">
                  <a:moveTo>
                    <a:pt x="0" y="0"/>
                  </a:moveTo>
                  <a:lnTo>
                    <a:pt x="1172502" y="0"/>
                  </a:lnTo>
                  <a:lnTo>
                    <a:pt x="1172502" y="500809"/>
                  </a:lnTo>
                  <a:lnTo>
                    <a:pt x="0" y="500809"/>
                  </a:lnTo>
                  <a:close/>
                </a:path>
              </a:pathLst>
            </a:custGeom>
            <a:solidFill>
              <a:srgbClr val="FFFFFF"/>
            </a:solidFill>
            <a:ln w="47625" cap="sq" cmpd="sng">
              <a:solidFill>
                <a:srgbClr val="78DDE4"/>
              </a:solidFill>
              <a:prstDash val="solid"/>
              <a:miter lim="8000"/>
              <a:headEnd type="none" w="sm" len="sm"/>
              <a:tailEnd type="none" w="sm" len="sm"/>
            </a:ln>
          </p:spPr>
          <p:txBody>
            <a:bodyPr spcFirstLastPara="1" wrap="square" lIns="45725" tIns="22850" rIns="45725" bIns="22850" anchor="t" anchorCtr="0">
              <a:noAutofit/>
            </a:bodyPr>
            <a:lstStyle/>
            <a:p>
              <a:pPr marL="0" marR="0" lvl="0" indent="0" algn="l" rtl="0">
                <a:lnSpc>
                  <a:spcPct val="90000"/>
                </a:lnSpc>
                <a:spcBef>
                  <a:spcPts val="0"/>
                </a:spcBef>
                <a:spcAft>
                  <a:spcPts val="0"/>
                </a:spcAft>
                <a:buClr>
                  <a:schemeClr val="dk1"/>
                </a:buClr>
                <a:buSzPts val="1600"/>
                <a:buFont typeface="Helvetica Neue"/>
                <a:buNone/>
              </a:pPr>
              <a:endParaRPr sz="1600" b="0" i="0" u="none" strike="noStrike" cap="none">
                <a:solidFill>
                  <a:schemeClr val="dk1"/>
                </a:solidFill>
                <a:latin typeface="Helvetica Neue"/>
                <a:ea typeface="Helvetica Neue"/>
                <a:cs typeface="Helvetica Neue"/>
                <a:sym typeface="Helvetica Neue"/>
              </a:endParaRPr>
            </a:p>
          </p:txBody>
        </p:sp>
        <p:sp>
          <p:nvSpPr>
            <p:cNvPr id="270" name="Google Shape;270;g2a272cb20ac_0_116"/>
            <p:cNvSpPr txBox="1"/>
            <p:nvPr/>
          </p:nvSpPr>
          <p:spPr>
            <a:xfrm>
              <a:off x="-2" y="-103"/>
              <a:ext cx="1172400" cy="500700"/>
            </a:xfrm>
            <a:prstGeom prst="rect">
              <a:avLst/>
            </a:prstGeom>
            <a:noFill/>
            <a:ln>
              <a:noFill/>
            </a:ln>
          </p:spPr>
          <p:txBody>
            <a:bodyPr spcFirstLastPara="1" wrap="square" lIns="33875" tIns="33875" rIns="33875" bIns="33875" anchor="ctr" anchorCtr="0">
              <a:noAutofit/>
            </a:bodyPr>
            <a:lstStyle/>
            <a:p>
              <a:pPr marL="0" marR="0" lvl="0" indent="0" algn="l" rtl="0">
                <a:lnSpc>
                  <a:spcPct val="140028"/>
                </a:lnSpc>
                <a:spcBef>
                  <a:spcPts val="0"/>
                </a:spcBef>
                <a:spcAft>
                  <a:spcPts val="0"/>
                </a:spcAft>
                <a:buClr>
                  <a:srgbClr val="00517F"/>
                </a:buClr>
                <a:buSzPts val="1700"/>
                <a:buFont typeface="Arial"/>
                <a:buNone/>
              </a:pPr>
              <a:r>
                <a:rPr lang="uk-UA" sz="1500" b="1">
                  <a:solidFill>
                    <a:srgbClr val="072C62"/>
                  </a:solidFill>
                  <a:latin typeface="Helvetica Neue"/>
                  <a:ea typeface="Helvetica Neue"/>
                  <a:cs typeface="Helvetica Neue"/>
                  <a:sym typeface="Helvetica Neue"/>
                </a:rPr>
                <a:t>РОЗУМІННЯ правомірності процедури роботи з дитиною та отримання достовірних вихідних даних для документування</a:t>
              </a:r>
              <a:endParaRPr sz="1700" b="0" i="0" u="none" strike="noStrike" cap="none">
                <a:solidFill>
                  <a:srgbClr val="000000"/>
                </a:solidFill>
                <a:latin typeface="Arial"/>
                <a:ea typeface="Arial"/>
                <a:cs typeface="Arial"/>
                <a:sym typeface="Arial"/>
              </a:endParaRPr>
            </a:p>
          </p:txBody>
        </p:sp>
      </p:grpSp>
      <p:grpSp>
        <p:nvGrpSpPr>
          <p:cNvPr id="271" name="Google Shape;271;g2a272cb20ac_0_116"/>
          <p:cNvGrpSpPr/>
          <p:nvPr/>
        </p:nvGrpSpPr>
        <p:grpSpPr>
          <a:xfrm>
            <a:off x="7011738" y="4499863"/>
            <a:ext cx="2463901" cy="2123667"/>
            <a:chOff x="-2" y="-103"/>
            <a:chExt cx="1172504" cy="500912"/>
          </a:xfrm>
        </p:grpSpPr>
        <p:sp>
          <p:nvSpPr>
            <p:cNvPr id="272" name="Google Shape;272;g2a272cb20ac_0_116"/>
            <p:cNvSpPr/>
            <p:nvPr/>
          </p:nvSpPr>
          <p:spPr>
            <a:xfrm>
              <a:off x="0" y="0"/>
              <a:ext cx="1172502" cy="500809"/>
            </a:xfrm>
            <a:custGeom>
              <a:avLst/>
              <a:gdLst/>
              <a:ahLst/>
              <a:cxnLst/>
              <a:rect l="l" t="t" r="r" b="b"/>
              <a:pathLst>
                <a:path w="1172502" h="500809" extrusionOk="0">
                  <a:moveTo>
                    <a:pt x="0" y="0"/>
                  </a:moveTo>
                  <a:lnTo>
                    <a:pt x="1172502" y="0"/>
                  </a:lnTo>
                  <a:lnTo>
                    <a:pt x="1172502" y="500809"/>
                  </a:lnTo>
                  <a:lnTo>
                    <a:pt x="0" y="500809"/>
                  </a:lnTo>
                  <a:close/>
                </a:path>
              </a:pathLst>
            </a:custGeom>
            <a:solidFill>
              <a:srgbClr val="FFFFFF"/>
            </a:solidFill>
            <a:ln w="47625" cap="sq" cmpd="sng">
              <a:solidFill>
                <a:srgbClr val="78DDE4"/>
              </a:solidFill>
              <a:prstDash val="solid"/>
              <a:miter lim="8000"/>
              <a:headEnd type="none" w="sm" len="sm"/>
              <a:tailEnd type="none" w="sm" len="sm"/>
            </a:ln>
          </p:spPr>
          <p:txBody>
            <a:bodyPr spcFirstLastPara="1" wrap="square" lIns="45725" tIns="22850" rIns="45725" bIns="22850" anchor="t" anchorCtr="0">
              <a:noAutofit/>
            </a:bodyPr>
            <a:lstStyle/>
            <a:p>
              <a:pPr marL="0" marR="0" lvl="0" indent="0" algn="l" rtl="0">
                <a:lnSpc>
                  <a:spcPct val="90000"/>
                </a:lnSpc>
                <a:spcBef>
                  <a:spcPts val="0"/>
                </a:spcBef>
                <a:spcAft>
                  <a:spcPts val="0"/>
                </a:spcAft>
                <a:buClr>
                  <a:schemeClr val="dk1"/>
                </a:buClr>
                <a:buSzPts val="1600"/>
                <a:buFont typeface="Helvetica Neue"/>
                <a:buNone/>
              </a:pPr>
              <a:endParaRPr sz="1600" b="0" i="0" u="none" strike="noStrike" cap="none">
                <a:solidFill>
                  <a:schemeClr val="dk1"/>
                </a:solidFill>
                <a:latin typeface="Helvetica Neue"/>
                <a:ea typeface="Helvetica Neue"/>
                <a:cs typeface="Helvetica Neue"/>
                <a:sym typeface="Helvetica Neue"/>
              </a:endParaRPr>
            </a:p>
          </p:txBody>
        </p:sp>
        <p:sp>
          <p:nvSpPr>
            <p:cNvPr id="273" name="Google Shape;273;g2a272cb20ac_0_116"/>
            <p:cNvSpPr txBox="1"/>
            <p:nvPr/>
          </p:nvSpPr>
          <p:spPr>
            <a:xfrm>
              <a:off x="-2" y="-103"/>
              <a:ext cx="1172400" cy="500700"/>
            </a:xfrm>
            <a:prstGeom prst="rect">
              <a:avLst/>
            </a:prstGeom>
            <a:noFill/>
            <a:ln>
              <a:noFill/>
            </a:ln>
          </p:spPr>
          <p:txBody>
            <a:bodyPr spcFirstLastPara="1" wrap="square" lIns="33875" tIns="33875" rIns="33875" bIns="33875" anchor="ctr" anchorCtr="0">
              <a:noAutofit/>
            </a:bodyPr>
            <a:lstStyle/>
            <a:p>
              <a:pPr marL="0" marR="0" lvl="0" indent="0" algn="l" rtl="0">
                <a:lnSpc>
                  <a:spcPct val="140028"/>
                </a:lnSpc>
                <a:spcBef>
                  <a:spcPts val="0"/>
                </a:spcBef>
                <a:spcAft>
                  <a:spcPts val="0"/>
                </a:spcAft>
                <a:buClr>
                  <a:srgbClr val="00517F"/>
                </a:buClr>
                <a:buSzPts val="1700"/>
                <a:buFont typeface="Arial"/>
                <a:buNone/>
              </a:pPr>
              <a:r>
                <a:rPr lang="uk-UA" sz="1600" b="1">
                  <a:solidFill>
                    <a:srgbClr val="072C62"/>
                  </a:solidFill>
                  <a:latin typeface="Times New Roman"/>
                  <a:ea typeface="Times New Roman"/>
                  <a:cs typeface="Times New Roman"/>
                  <a:sym typeface="Times New Roman"/>
                </a:rPr>
                <a:t>УМІННЯ оформлення документів в межах власної компетенції та</a:t>
              </a:r>
              <a:endParaRPr sz="1600" b="1">
                <a:solidFill>
                  <a:srgbClr val="072C62"/>
                </a:solidFill>
                <a:latin typeface="Times New Roman"/>
                <a:ea typeface="Times New Roman"/>
                <a:cs typeface="Times New Roman"/>
                <a:sym typeface="Times New Roman"/>
              </a:endParaRPr>
            </a:p>
            <a:p>
              <a:pPr marL="0" marR="0" lvl="0" indent="0" algn="l" rtl="0">
                <a:lnSpc>
                  <a:spcPct val="140028"/>
                </a:lnSpc>
                <a:spcBef>
                  <a:spcPts val="0"/>
                </a:spcBef>
                <a:spcAft>
                  <a:spcPts val="0"/>
                </a:spcAft>
                <a:buClr>
                  <a:srgbClr val="00517F"/>
                </a:buClr>
                <a:buSzPts val="1700"/>
                <a:buFont typeface="Arial"/>
                <a:buNone/>
              </a:pPr>
              <a:r>
                <a:rPr lang="uk-UA" sz="1600" b="1">
                  <a:solidFill>
                    <a:srgbClr val="072C62"/>
                  </a:solidFill>
                  <a:latin typeface="Times New Roman"/>
                  <a:ea typeface="Times New Roman"/>
                  <a:cs typeface="Times New Roman"/>
                  <a:sym typeface="Times New Roman"/>
                </a:rPr>
                <a:t>за правилами діловодства </a:t>
              </a:r>
              <a:endParaRPr sz="1700" b="0" i="0" u="none" strike="noStrike" cap="none">
                <a:solidFill>
                  <a:srgbClr val="000000"/>
                </a:solidFill>
                <a:latin typeface="Arial"/>
                <a:ea typeface="Arial"/>
                <a:cs typeface="Arial"/>
                <a:sym typeface="Arial"/>
              </a:endParaRPr>
            </a:p>
          </p:txBody>
        </p:sp>
      </p:grpSp>
      <p:sp>
        <p:nvSpPr>
          <p:cNvPr id="274" name="Google Shape;274;g2a272cb20ac_0_116"/>
          <p:cNvSpPr txBox="1">
            <a:spLocks noGrp="1"/>
          </p:cNvSpPr>
          <p:nvPr>
            <p:ph type="body" idx="2"/>
          </p:nvPr>
        </p:nvSpPr>
        <p:spPr>
          <a:xfrm>
            <a:off x="883655" y="4057925"/>
            <a:ext cx="9138600" cy="422100"/>
          </a:xfrm>
          <a:prstGeom prst="rect">
            <a:avLst/>
          </a:prstGeom>
        </p:spPr>
        <p:txBody>
          <a:bodyPr spcFirstLastPara="1" wrap="square" lIns="22850" tIns="22850" rIns="22850" bIns="22850" anchor="t" anchorCtr="0">
            <a:noAutofit/>
          </a:bodyPr>
          <a:lstStyle/>
          <a:p>
            <a:pPr marL="0" lvl="0" indent="0" algn="l" rtl="0">
              <a:lnSpc>
                <a:spcPct val="80000"/>
              </a:lnSpc>
              <a:spcBef>
                <a:spcPts val="0"/>
              </a:spcBef>
              <a:spcAft>
                <a:spcPts val="0"/>
              </a:spcAft>
              <a:buSzPts val="400"/>
              <a:buNone/>
            </a:pPr>
            <a:r>
              <a:rPr lang="uk-UA" sz="2200">
                <a:solidFill>
                  <a:srgbClr val="072C62"/>
                </a:solidFill>
              </a:rPr>
              <a:t>ІІ. Документальне оформлення результатів роботи з дитиною :</a:t>
            </a:r>
            <a:endParaRPr sz="2200">
              <a:solidFill>
                <a:srgbClr val="072C62"/>
              </a:solidFill>
            </a:endParaRPr>
          </a:p>
          <a:p>
            <a:pPr marL="0" lvl="0" indent="0" algn="l" rtl="0">
              <a:lnSpc>
                <a:spcPct val="80000"/>
              </a:lnSpc>
              <a:spcBef>
                <a:spcPts val="0"/>
              </a:spcBef>
              <a:spcAft>
                <a:spcPts val="0"/>
              </a:spcAft>
              <a:buSzPts val="400"/>
              <a:buNone/>
            </a:pPr>
            <a:endParaRPr sz="2200">
              <a:solidFill>
                <a:srgbClr val="072C6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a272cb20ac_0_108"/>
          <p:cNvSpPr txBox="1">
            <a:spLocks noGrp="1"/>
          </p:cNvSpPr>
          <p:nvPr>
            <p:ph type="body" idx="1"/>
          </p:nvPr>
        </p:nvSpPr>
        <p:spPr>
          <a:xfrm>
            <a:off x="870500" y="1706975"/>
            <a:ext cx="10740000" cy="5070000"/>
          </a:xfrm>
          <a:prstGeom prst="rect">
            <a:avLst/>
          </a:prstGeom>
          <a:noFill/>
          <a:ln>
            <a:noFill/>
          </a:ln>
        </p:spPr>
        <p:txBody>
          <a:bodyPr spcFirstLastPara="1" wrap="square" lIns="91425" tIns="45700" rIns="91425" bIns="45700" anchor="t" anchorCtr="0">
            <a:normAutofit/>
          </a:bodyPr>
          <a:lstStyle/>
          <a:p>
            <a:pPr marL="0" lvl="0" indent="457200" algn="just" rtl="0">
              <a:lnSpc>
                <a:spcPct val="115000"/>
              </a:lnSpc>
              <a:spcBef>
                <a:spcPts val="0"/>
              </a:spcBef>
              <a:spcAft>
                <a:spcPts val="0"/>
              </a:spcAft>
              <a:buClr>
                <a:schemeClr val="dk1"/>
              </a:buClr>
              <a:buSzPts val="1100"/>
              <a:buFont typeface="Arial"/>
              <a:buNone/>
            </a:pPr>
            <a:r>
              <a:rPr lang="uk-UA" sz="1700" b="1">
                <a:solidFill>
                  <a:srgbClr val="333333"/>
                </a:solidFill>
                <a:highlight>
                  <a:srgbClr val="FFFFFF"/>
                </a:highlight>
                <a:latin typeface="Times New Roman"/>
                <a:ea typeface="Times New Roman"/>
                <a:cs typeface="Times New Roman"/>
                <a:sym typeface="Times New Roman"/>
              </a:rPr>
              <a:t>Допит малолітньої або неповнолітньої особи </a:t>
            </a:r>
            <a:r>
              <a:rPr lang="uk-UA" sz="1700">
                <a:solidFill>
                  <a:srgbClr val="333333"/>
                </a:solidFill>
                <a:highlight>
                  <a:srgbClr val="FFFFFF"/>
                </a:highlight>
                <a:latin typeface="Times New Roman"/>
                <a:ea typeface="Times New Roman"/>
                <a:cs typeface="Times New Roman"/>
                <a:sym typeface="Times New Roman"/>
              </a:rPr>
              <a:t>проводиться у присутності законного представника, педагога або психолога, а за необхідності - лікаря.</a:t>
            </a:r>
            <a:endParaRPr sz="1700">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Clr>
                <a:schemeClr val="dk1"/>
              </a:buClr>
              <a:buSzPts val="1100"/>
              <a:buFont typeface="Arial"/>
              <a:buNone/>
            </a:pPr>
            <a:r>
              <a:rPr lang="uk-UA" sz="1700" b="1">
                <a:solidFill>
                  <a:srgbClr val="333333"/>
                </a:solidFill>
                <a:highlight>
                  <a:srgbClr val="FFFFFF"/>
                </a:highlight>
                <a:latin typeface="Times New Roman"/>
                <a:ea typeface="Times New Roman"/>
                <a:cs typeface="Times New Roman"/>
                <a:sym typeface="Times New Roman"/>
              </a:rPr>
              <a:t>Допит</a:t>
            </a:r>
            <a:r>
              <a:rPr lang="uk-UA" sz="1700">
                <a:solidFill>
                  <a:srgbClr val="333333"/>
                </a:solidFill>
                <a:highlight>
                  <a:srgbClr val="FFFFFF"/>
                </a:highlight>
                <a:latin typeface="Times New Roman"/>
                <a:ea typeface="Times New Roman"/>
                <a:cs typeface="Times New Roman"/>
                <a:sym typeface="Times New Roman"/>
              </a:rPr>
              <a:t> малолітньої або неповнолітньої особи </a:t>
            </a:r>
            <a:r>
              <a:rPr lang="uk-UA" sz="1700" b="1">
                <a:solidFill>
                  <a:srgbClr val="333333"/>
                </a:solidFill>
                <a:highlight>
                  <a:srgbClr val="FFFFFF"/>
                </a:highlight>
                <a:latin typeface="Times New Roman"/>
                <a:ea typeface="Times New Roman"/>
                <a:cs typeface="Times New Roman"/>
                <a:sym typeface="Times New Roman"/>
              </a:rPr>
              <a:t>не може продовжуватися без перерви </a:t>
            </a:r>
            <a:r>
              <a:rPr lang="uk-UA" sz="1700">
                <a:solidFill>
                  <a:srgbClr val="333333"/>
                </a:solidFill>
                <a:highlight>
                  <a:srgbClr val="FFFFFF"/>
                </a:highlight>
                <a:latin typeface="Times New Roman"/>
                <a:ea typeface="Times New Roman"/>
                <a:cs typeface="Times New Roman"/>
                <a:sym typeface="Times New Roman"/>
              </a:rPr>
              <a:t>понад одну годину, а загалом - понад дві години на день.</a:t>
            </a:r>
            <a:endParaRPr sz="1700">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1100"/>
              <a:buNone/>
            </a:pPr>
            <a:r>
              <a:rPr lang="uk-UA" sz="1700">
                <a:solidFill>
                  <a:srgbClr val="333333"/>
                </a:solidFill>
                <a:highlight>
                  <a:srgbClr val="FFFFFF"/>
                </a:highlight>
                <a:latin typeface="Times New Roman"/>
                <a:ea typeface="Times New Roman"/>
                <a:cs typeface="Times New Roman"/>
                <a:sym typeface="Times New Roman"/>
              </a:rPr>
              <a:t>До початку допиту особам, зазначеним у </a:t>
            </a:r>
            <a:r>
              <a:rPr lang="uk-UA" sz="1700" u="sng">
                <a:solidFill>
                  <a:srgbClr val="006600"/>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частині першій</a:t>
            </a:r>
            <a:r>
              <a:rPr lang="uk-UA" sz="1700">
                <a:solidFill>
                  <a:srgbClr val="333333"/>
                </a:solidFill>
                <a:highlight>
                  <a:srgbClr val="FFFFFF"/>
                </a:highlight>
                <a:latin typeface="Times New Roman"/>
                <a:ea typeface="Times New Roman"/>
                <a:cs typeface="Times New Roman"/>
                <a:sym typeface="Times New Roman"/>
              </a:rPr>
              <a:t> цієї статті, </a:t>
            </a:r>
            <a:r>
              <a:rPr lang="uk-UA" sz="1700" b="1">
                <a:solidFill>
                  <a:srgbClr val="333333"/>
                </a:solidFill>
                <a:highlight>
                  <a:srgbClr val="FFFFFF"/>
                </a:highlight>
                <a:latin typeface="Times New Roman"/>
                <a:ea typeface="Times New Roman"/>
                <a:cs typeface="Times New Roman"/>
                <a:sym typeface="Times New Roman"/>
              </a:rPr>
              <a:t>роз’яснюється їхній обов’язок бути присутніми при допиті, а також право заперечувати проти запитань та ставити запитання.</a:t>
            </a:r>
            <a:endParaRPr sz="1700" b="1">
              <a:solidFill>
                <a:srgbClr val="333333"/>
              </a:solidFill>
              <a:highlight>
                <a:srgbClr val="FFFFFF"/>
              </a:highlight>
              <a:latin typeface="Times New Roman"/>
              <a:ea typeface="Times New Roman"/>
              <a:cs typeface="Times New Roman"/>
              <a:sym typeface="Times New Roman"/>
            </a:endParaRPr>
          </a:p>
          <a:p>
            <a:pPr marL="0" lvl="0" indent="292100" algn="r" rtl="0">
              <a:lnSpc>
                <a:spcPct val="115000"/>
              </a:lnSpc>
              <a:spcBef>
                <a:spcPts val="800"/>
              </a:spcBef>
              <a:spcAft>
                <a:spcPts val="0"/>
              </a:spcAft>
              <a:buSzPts val="1100"/>
              <a:buNone/>
            </a:pPr>
            <a:r>
              <a:rPr lang="uk-UA" sz="1700" b="1">
                <a:solidFill>
                  <a:srgbClr val="333333"/>
                </a:solidFill>
                <a:highlight>
                  <a:srgbClr val="FFFFFF"/>
                </a:highlight>
                <a:latin typeface="Times New Roman"/>
                <a:ea typeface="Times New Roman"/>
                <a:cs typeface="Times New Roman"/>
                <a:sym typeface="Times New Roman"/>
              </a:rPr>
              <a:t>Стаття 226 КПК України</a:t>
            </a:r>
            <a:endParaRPr sz="1700" b="1">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1100"/>
              <a:buNone/>
            </a:pPr>
            <a:endParaRPr sz="1700" b="1">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1100"/>
              <a:buNone/>
            </a:pPr>
            <a:r>
              <a:rPr lang="uk-UA" sz="1600" b="1">
                <a:solidFill>
                  <a:srgbClr val="333333"/>
                </a:solidFill>
                <a:highlight>
                  <a:srgbClr val="FFFFFF"/>
                </a:highlight>
                <a:latin typeface="Times New Roman"/>
                <a:ea typeface="Times New Roman"/>
                <a:cs typeface="Times New Roman"/>
                <a:sym typeface="Times New Roman"/>
              </a:rPr>
              <a:t>При проведенні слідчих (розшукових) дій за участю малолітньої або неповнолітньої особи</a:t>
            </a:r>
            <a:r>
              <a:rPr lang="uk-UA" sz="1600">
                <a:solidFill>
                  <a:srgbClr val="333333"/>
                </a:solidFill>
                <a:highlight>
                  <a:srgbClr val="FFFFFF"/>
                </a:highlight>
                <a:latin typeface="Times New Roman"/>
                <a:ea typeface="Times New Roman"/>
                <a:cs typeface="Times New Roman"/>
                <a:sym typeface="Times New Roman"/>
              </a:rPr>
              <a:t> забезпечується участь законного представника, педагога або психолога, а за необхідності - лікаря.</a:t>
            </a:r>
            <a:endParaRPr sz="1600">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1100"/>
              <a:buNone/>
            </a:pPr>
            <a:r>
              <a:rPr lang="uk-UA" sz="1600" b="1">
                <a:solidFill>
                  <a:srgbClr val="333333"/>
                </a:solidFill>
                <a:highlight>
                  <a:srgbClr val="FFFFFF"/>
                </a:highlight>
                <a:latin typeface="Times New Roman"/>
                <a:ea typeface="Times New Roman"/>
                <a:cs typeface="Times New Roman"/>
                <a:sym typeface="Times New Roman"/>
              </a:rPr>
              <a:t>До початку слідчої (розшукової) дії законному представнику, педагогу, психологу або лікарю роз’яснюється їхнє право за дозволом ставити уточнюючі запитання малолітній або неповнолітній особі</a:t>
            </a:r>
            <a:r>
              <a:rPr lang="uk-UA" sz="1600">
                <a:solidFill>
                  <a:srgbClr val="333333"/>
                </a:solidFill>
                <a:highlight>
                  <a:srgbClr val="FFFFFF"/>
                </a:highlight>
                <a:latin typeface="Times New Roman"/>
                <a:ea typeface="Times New Roman"/>
                <a:cs typeface="Times New Roman"/>
                <a:sym typeface="Times New Roman"/>
              </a:rPr>
              <a:t>.</a:t>
            </a:r>
            <a:endParaRPr sz="1600">
              <a:solidFill>
                <a:srgbClr val="333333"/>
              </a:solidFill>
              <a:highlight>
                <a:srgbClr val="FFFFFF"/>
              </a:highlight>
              <a:latin typeface="Times New Roman"/>
              <a:ea typeface="Times New Roman"/>
              <a:cs typeface="Times New Roman"/>
              <a:sym typeface="Times New Roman"/>
            </a:endParaRPr>
          </a:p>
          <a:p>
            <a:pPr marL="0" lvl="0" indent="292100" algn="r" rtl="0">
              <a:lnSpc>
                <a:spcPct val="115000"/>
              </a:lnSpc>
              <a:spcBef>
                <a:spcPts val="800"/>
              </a:spcBef>
              <a:spcAft>
                <a:spcPts val="800"/>
              </a:spcAft>
              <a:buSzPts val="1100"/>
              <a:buNone/>
            </a:pPr>
            <a:r>
              <a:rPr lang="uk-UA" sz="1600" b="1">
                <a:solidFill>
                  <a:srgbClr val="333333"/>
                </a:solidFill>
                <a:highlight>
                  <a:srgbClr val="FFFFFF"/>
                </a:highlight>
                <a:latin typeface="Times New Roman"/>
                <a:ea typeface="Times New Roman"/>
                <a:cs typeface="Times New Roman"/>
                <a:sym typeface="Times New Roman"/>
              </a:rPr>
              <a:t>Стаття 227 КПК України:</a:t>
            </a:r>
            <a:endParaRPr sz="1600">
              <a:solidFill>
                <a:srgbClr val="333333"/>
              </a:solidFill>
              <a:highlight>
                <a:srgbClr val="FFFFFF"/>
              </a:highlight>
              <a:latin typeface="Times New Roman"/>
              <a:ea typeface="Times New Roman"/>
              <a:cs typeface="Times New Roman"/>
              <a:sym typeface="Times New Roman"/>
            </a:endParaRPr>
          </a:p>
        </p:txBody>
      </p:sp>
      <p:sp>
        <p:nvSpPr>
          <p:cNvPr id="280" name="Google Shape;280;g2a272cb20ac_0_108"/>
          <p:cNvSpPr/>
          <p:nvPr/>
        </p:nvSpPr>
        <p:spPr>
          <a:xfrm>
            <a:off x="976350" y="149375"/>
            <a:ext cx="10740000" cy="13695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100"/>
              <a:buFont typeface="Arial"/>
              <a:buNone/>
            </a:pPr>
            <a:r>
              <a:rPr lang="uk-UA" sz="3100" b="1">
                <a:solidFill>
                  <a:schemeClr val="lt1"/>
                </a:solidFill>
                <a:latin typeface="Times New Roman"/>
                <a:ea typeface="Times New Roman"/>
                <a:cs typeface="Times New Roman"/>
                <a:sym typeface="Times New Roman"/>
              </a:rPr>
              <a:t>Які особливості допиту та слідчих дій за участі  малолітньої або неповнолітньої особи необхідно знати психологу?</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a272cb20ac_0_235"/>
          <p:cNvSpPr txBox="1">
            <a:spLocks noGrp="1"/>
          </p:cNvSpPr>
          <p:nvPr>
            <p:ph type="body" idx="1"/>
          </p:nvPr>
        </p:nvSpPr>
        <p:spPr>
          <a:xfrm>
            <a:off x="905775" y="1236450"/>
            <a:ext cx="10986900" cy="5564100"/>
          </a:xfrm>
          <a:prstGeom prst="rect">
            <a:avLst/>
          </a:prstGeom>
          <a:noFill/>
          <a:ln>
            <a:noFill/>
          </a:ln>
        </p:spPr>
        <p:txBody>
          <a:bodyPr spcFirstLastPara="1" wrap="square" lIns="91425" tIns="45700" rIns="91425" bIns="45700" anchor="t" anchorCtr="0">
            <a:normAutofit fontScale="32500" lnSpcReduction="20000"/>
          </a:bodyPr>
          <a:lstStyle/>
          <a:p>
            <a:pPr marL="457200" lvl="0" indent="-342849" algn="just" rtl="0">
              <a:lnSpc>
                <a:spcPct val="115000"/>
              </a:lnSpc>
              <a:spcBef>
                <a:spcPts val="0"/>
              </a:spcBef>
              <a:spcAft>
                <a:spcPts val="0"/>
              </a:spcAft>
              <a:buClr>
                <a:srgbClr val="333333"/>
              </a:buClr>
              <a:buSzPct val="100000"/>
              <a:buFont typeface="Times New Roman"/>
              <a:buChar char="-"/>
            </a:pPr>
            <a:r>
              <a:rPr lang="uk-UA" sz="5536">
                <a:solidFill>
                  <a:srgbClr val="333333"/>
                </a:solidFill>
                <a:highlight>
                  <a:srgbClr val="FFFFFF"/>
                </a:highlight>
                <a:latin typeface="Times New Roman"/>
                <a:ea typeface="Times New Roman"/>
                <a:cs typeface="Times New Roman"/>
                <a:sym typeface="Times New Roman"/>
              </a:rPr>
              <a:t>Допит малолітнього свідка і, за розсудом суду, неповнолітнього свідка (потерпілого) проводиться в присутності законного представника, педагога чи психолога, а за необхідності – лікаря.</a:t>
            </a:r>
            <a:endParaRPr sz="5536">
              <a:solidFill>
                <a:srgbClr val="333333"/>
              </a:solidFill>
              <a:highlight>
                <a:srgbClr val="FFFFFF"/>
              </a:highlight>
              <a:latin typeface="Times New Roman"/>
              <a:ea typeface="Times New Roman"/>
              <a:cs typeface="Times New Roman"/>
              <a:sym typeface="Times New Roman"/>
            </a:endParaRPr>
          </a:p>
          <a:p>
            <a:pPr marL="457200" lvl="0" indent="-342849" algn="just" rtl="0">
              <a:lnSpc>
                <a:spcPct val="115000"/>
              </a:lnSpc>
              <a:spcBef>
                <a:spcPts val="0"/>
              </a:spcBef>
              <a:spcAft>
                <a:spcPts val="0"/>
              </a:spcAft>
              <a:buClr>
                <a:srgbClr val="333333"/>
              </a:buClr>
              <a:buSzPct val="100000"/>
              <a:buFont typeface="Times New Roman"/>
              <a:buChar char="-"/>
            </a:pPr>
            <a:r>
              <a:rPr lang="uk-UA" sz="5536">
                <a:solidFill>
                  <a:srgbClr val="333333"/>
                </a:solidFill>
                <a:highlight>
                  <a:srgbClr val="FFFFFF"/>
                </a:highlight>
                <a:latin typeface="Times New Roman"/>
                <a:ea typeface="Times New Roman"/>
                <a:cs typeface="Times New Roman"/>
                <a:sym typeface="Times New Roman"/>
              </a:rPr>
              <a:t>До початку допиту законному представнику, педагогу, психологу або лікарю роз’яснюється їхній обов’язок бути присутніми під час допиту, а також право протестувати проти запитань та ставити запитання. Головуючий має право відвести поставлене питання.</a:t>
            </a:r>
            <a:endParaRPr sz="5536">
              <a:solidFill>
                <a:srgbClr val="333333"/>
              </a:solidFill>
              <a:highlight>
                <a:srgbClr val="FFFFFF"/>
              </a:highlight>
              <a:latin typeface="Times New Roman"/>
              <a:ea typeface="Times New Roman"/>
              <a:cs typeface="Times New Roman"/>
              <a:sym typeface="Times New Roman"/>
            </a:endParaRPr>
          </a:p>
          <a:p>
            <a:pPr marL="457200" lvl="0" indent="-342849" algn="just" rtl="0">
              <a:lnSpc>
                <a:spcPct val="115000"/>
              </a:lnSpc>
              <a:spcBef>
                <a:spcPts val="0"/>
              </a:spcBef>
              <a:spcAft>
                <a:spcPts val="0"/>
              </a:spcAft>
              <a:buClr>
                <a:srgbClr val="333333"/>
              </a:buClr>
              <a:buSzPct val="100000"/>
              <a:buFont typeface="Times New Roman"/>
              <a:buChar char="-"/>
            </a:pPr>
            <a:r>
              <a:rPr lang="uk-UA" sz="5536">
                <a:solidFill>
                  <a:srgbClr val="333333"/>
                </a:solidFill>
                <a:highlight>
                  <a:srgbClr val="FFFFFF"/>
                </a:highlight>
                <a:latin typeface="Times New Roman"/>
                <a:ea typeface="Times New Roman"/>
                <a:cs typeface="Times New Roman"/>
                <a:sym typeface="Times New Roman"/>
              </a:rPr>
              <a:t>У випадках, коли це необхідно для об’єктивного з’ясування обставин та/або захисту прав малолітнього чи неповнолітнього свідка (потерпілого), за ухвалою суду він може бути допитаний поза залом судового засідання в іншому приміщенні з використанням відеоконференції (дистанційне судове провадження).</a:t>
            </a:r>
            <a:endParaRPr sz="5536">
              <a:solidFill>
                <a:srgbClr val="333333"/>
              </a:solidFill>
              <a:highlight>
                <a:srgbClr val="FFFFFF"/>
              </a:highlight>
              <a:latin typeface="Times New Roman"/>
              <a:ea typeface="Times New Roman"/>
              <a:cs typeface="Times New Roman"/>
              <a:sym typeface="Times New Roman"/>
            </a:endParaRPr>
          </a:p>
          <a:p>
            <a:pPr marL="457200" lvl="0" indent="0" algn="r" rtl="0">
              <a:lnSpc>
                <a:spcPct val="115000"/>
              </a:lnSpc>
              <a:spcBef>
                <a:spcPts val="800"/>
              </a:spcBef>
              <a:spcAft>
                <a:spcPts val="0"/>
              </a:spcAft>
              <a:buNone/>
            </a:pPr>
            <a:r>
              <a:rPr lang="uk-UA" sz="5536" b="1">
                <a:solidFill>
                  <a:srgbClr val="333333"/>
                </a:solidFill>
                <a:highlight>
                  <a:srgbClr val="FFFFFF"/>
                </a:highlight>
                <a:latin typeface="Times New Roman"/>
                <a:ea typeface="Times New Roman"/>
                <a:cs typeface="Times New Roman"/>
                <a:sym typeface="Times New Roman"/>
              </a:rPr>
              <a:t>ст.354 КПК України</a:t>
            </a:r>
            <a:endParaRPr sz="5536" b="1">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358"/>
              <a:buNone/>
            </a:pPr>
            <a:r>
              <a:rPr lang="uk-UA" sz="5536" b="1">
                <a:solidFill>
                  <a:srgbClr val="C00000"/>
                </a:solidFill>
                <a:highlight>
                  <a:srgbClr val="FFFFFF"/>
                </a:highlight>
                <a:latin typeface="Times New Roman"/>
                <a:ea typeface="Times New Roman"/>
                <a:cs typeface="Times New Roman"/>
                <a:sym typeface="Times New Roman"/>
              </a:rPr>
              <a:t>Відрізняти</a:t>
            </a:r>
            <a:r>
              <a:rPr lang="uk-UA" sz="5536" b="1">
                <a:solidFill>
                  <a:srgbClr val="333333"/>
                </a:solidFill>
                <a:highlight>
                  <a:srgbClr val="FFFFFF"/>
                </a:highlight>
                <a:latin typeface="Times New Roman"/>
                <a:ea typeface="Times New Roman"/>
                <a:cs typeface="Times New Roman"/>
                <a:sym typeface="Times New Roman"/>
              </a:rPr>
              <a:t> залучення психолога до кримінального провадження від </a:t>
            </a:r>
            <a:r>
              <a:rPr lang="uk-UA" sz="5236" b="1">
                <a:solidFill>
                  <a:srgbClr val="333333"/>
                </a:solidFill>
                <a:highlight>
                  <a:srgbClr val="FFFFFF"/>
                </a:highlight>
                <a:latin typeface="Times New Roman"/>
                <a:ea typeface="Times New Roman"/>
                <a:cs typeface="Times New Roman"/>
                <a:sym typeface="Times New Roman"/>
              </a:rPr>
              <a:t>комплексної психолого-психіатричної і психологічної експертизи неповнолітнього підозрюваного чи обвинуваченого</a:t>
            </a:r>
            <a:endParaRPr sz="5236">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358"/>
              <a:buNone/>
            </a:pPr>
            <a:r>
              <a:rPr lang="uk-UA" sz="5236">
                <a:solidFill>
                  <a:srgbClr val="333333"/>
                </a:solidFill>
                <a:highlight>
                  <a:srgbClr val="FFFFFF"/>
                </a:highlight>
                <a:latin typeface="Times New Roman"/>
                <a:ea typeface="Times New Roman"/>
                <a:cs typeface="Times New Roman"/>
                <a:sym typeface="Times New Roman"/>
              </a:rPr>
              <a:t> 1. У разі необхідності для вирішення питання про наявність у неповнолітнього підозрюваного чи обвинуваченого психічного захворювання чи затримки психічного розвитку та його здатності повністю або частково усвідомлювати значення своїх дій і керувати ними в конкретній ситуації призначається комплексна психолого-психіатрична експертиза.</a:t>
            </a:r>
            <a:endParaRPr sz="5236">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358"/>
              <a:buNone/>
            </a:pPr>
            <a:r>
              <a:rPr lang="uk-UA" sz="5236">
                <a:solidFill>
                  <a:srgbClr val="333333"/>
                </a:solidFill>
                <a:highlight>
                  <a:srgbClr val="FFFFFF"/>
                </a:highlight>
                <a:latin typeface="Times New Roman"/>
                <a:ea typeface="Times New Roman"/>
                <a:cs typeface="Times New Roman"/>
                <a:sym typeface="Times New Roman"/>
              </a:rPr>
              <a:t>2. Для з’ясування рівня розвитку, інших соціально-психологічних рис особи неповнолітнього підозрюваного чи обвинуваченого, які необхідно враховувати при призначенні покарання і обранні заходу виховного характеру, може бути призначена психологічна експертиза.</a:t>
            </a:r>
            <a:endParaRPr sz="5236">
              <a:solidFill>
                <a:srgbClr val="333333"/>
              </a:solidFill>
              <a:highlight>
                <a:srgbClr val="FFFFFF"/>
              </a:highlight>
              <a:latin typeface="Times New Roman"/>
              <a:ea typeface="Times New Roman"/>
              <a:cs typeface="Times New Roman"/>
              <a:sym typeface="Times New Roman"/>
            </a:endParaRPr>
          </a:p>
          <a:p>
            <a:pPr marL="0" lvl="0" indent="292100" algn="r" rtl="0">
              <a:lnSpc>
                <a:spcPct val="115000"/>
              </a:lnSpc>
              <a:spcBef>
                <a:spcPts val="800"/>
              </a:spcBef>
              <a:spcAft>
                <a:spcPts val="800"/>
              </a:spcAft>
              <a:buSzPts val="358"/>
              <a:buNone/>
            </a:pPr>
            <a:r>
              <a:rPr lang="uk-UA" sz="4620" b="1">
                <a:solidFill>
                  <a:srgbClr val="333333"/>
                </a:solidFill>
                <a:highlight>
                  <a:srgbClr val="FFFFFF"/>
                </a:highlight>
                <a:latin typeface="Times New Roman"/>
                <a:ea typeface="Times New Roman"/>
                <a:cs typeface="Times New Roman"/>
                <a:sym typeface="Times New Roman"/>
              </a:rPr>
              <a:t>Стаття 486 КПК України</a:t>
            </a:r>
            <a:endParaRPr sz="1700" b="1">
              <a:solidFill>
                <a:srgbClr val="333333"/>
              </a:solidFill>
              <a:highlight>
                <a:srgbClr val="FFFFFF"/>
              </a:highlight>
              <a:latin typeface="Times New Roman"/>
              <a:ea typeface="Times New Roman"/>
              <a:cs typeface="Times New Roman"/>
              <a:sym typeface="Times New Roman"/>
            </a:endParaRPr>
          </a:p>
        </p:txBody>
      </p:sp>
      <p:sp>
        <p:nvSpPr>
          <p:cNvPr id="286" name="Google Shape;286;g2a272cb20ac_0_235"/>
          <p:cNvSpPr/>
          <p:nvPr/>
        </p:nvSpPr>
        <p:spPr>
          <a:xfrm>
            <a:off x="976350" y="149375"/>
            <a:ext cx="10692900" cy="8871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100"/>
              <a:buFont typeface="Arial"/>
              <a:buNone/>
            </a:pPr>
            <a:r>
              <a:rPr lang="uk-UA" sz="3100" b="1">
                <a:solidFill>
                  <a:schemeClr val="lt1"/>
                </a:solidFill>
                <a:latin typeface="Times New Roman"/>
                <a:ea typeface="Times New Roman"/>
                <a:cs typeface="Times New Roman"/>
                <a:sym typeface="Times New Roman"/>
              </a:rPr>
              <a:t>Які особливості допиту в суді малолітньої або неповнолітньої особи необхідно знати психологу?</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a272cb20ac_0_242"/>
          <p:cNvSpPr txBox="1">
            <a:spLocks noGrp="1"/>
          </p:cNvSpPr>
          <p:nvPr>
            <p:ph type="body" idx="1"/>
          </p:nvPr>
        </p:nvSpPr>
        <p:spPr>
          <a:xfrm>
            <a:off x="1352775" y="1236450"/>
            <a:ext cx="10539900" cy="5552400"/>
          </a:xfrm>
          <a:prstGeom prst="rect">
            <a:avLst/>
          </a:prstGeom>
          <a:noFill/>
          <a:ln>
            <a:noFill/>
          </a:ln>
        </p:spPr>
        <p:txBody>
          <a:bodyPr spcFirstLastPara="1" wrap="square" lIns="91425" tIns="45700" rIns="91425" bIns="45700" anchor="t" anchorCtr="0">
            <a:normAutofit lnSpcReduction="20000"/>
          </a:bodyPr>
          <a:lstStyle/>
          <a:p>
            <a:pPr marL="0" lvl="0" indent="0" algn="just" rtl="0">
              <a:lnSpc>
                <a:spcPct val="115000"/>
              </a:lnSpc>
              <a:spcBef>
                <a:spcPts val="0"/>
              </a:spcBef>
              <a:spcAft>
                <a:spcPts val="0"/>
              </a:spcAft>
              <a:buSzPts val="1100"/>
              <a:buNone/>
            </a:pPr>
            <a:endParaRPr sz="2200">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1100"/>
              <a:buNone/>
            </a:pPr>
            <a:r>
              <a:rPr lang="uk-UA" sz="2200" b="1">
                <a:solidFill>
                  <a:srgbClr val="333333"/>
                </a:solidFill>
                <a:highlight>
                  <a:srgbClr val="FFFFFF"/>
                </a:highlight>
                <a:latin typeface="Times New Roman"/>
                <a:ea typeface="Times New Roman"/>
                <a:cs typeface="Times New Roman"/>
                <a:sym typeface="Times New Roman"/>
              </a:rPr>
              <a:t>При дослідженні умов життя та виховання неповнолітнього підозрюваного чи обвинуваченого належить з’ясувати:</a:t>
            </a:r>
            <a:endParaRPr sz="2200" b="1">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1100"/>
              <a:buNone/>
            </a:pPr>
            <a:r>
              <a:rPr lang="uk-UA" sz="2200">
                <a:solidFill>
                  <a:srgbClr val="333333"/>
                </a:solidFill>
                <a:highlight>
                  <a:srgbClr val="FFFFFF"/>
                </a:highlight>
                <a:latin typeface="Times New Roman"/>
                <a:ea typeface="Times New Roman"/>
                <a:cs typeface="Times New Roman"/>
                <a:sym typeface="Times New Roman"/>
              </a:rPr>
              <a:t>1) склад сім’ї неповнолітнього, обстановку в ній, взаємини між дорослими членами сім’ї та дорослими і дітьми, ставлення батьків до виховання неповнолітнього, форми контролю за його поведінкою, морально-побутові умови сім’ї;</a:t>
            </a:r>
            <a:endParaRPr sz="2200">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1100"/>
              <a:buNone/>
            </a:pPr>
            <a:r>
              <a:rPr lang="uk-UA" sz="2200">
                <a:solidFill>
                  <a:srgbClr val="333333"/>
                </a:solidFill>
                <a:highlight>
                  <a:srgbClr val="FFFFFF"/>
                </a:highlight>
                <a:latin typeface="Times New Roman"/>
                <a:ea typeface="Times New Roman"/>
                <a:cs typeface="Times New Roman"/>
                <a:sym typeface="Times New Roman"/>
              </a:rPr>
              <a:t>2) обстановку в школі чи іншому навчальному закладі або на виробництві, де навчається або працює неповнолітній, його ставлення до навчання чи роботи, взаємини з вихователями, учителями, однолітками, характер і ефективність виховних заходів, які раніше застосовувалися до нього;</a:t>
            </a:r>
            <a:endParaRPr sz="2200">
              <a:solidFill>
                <a:srgbClr val="333333"/>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1100"/>
              <a:buNone/>
            </a:pPr>
            <a:r>
              <a:rPr lang="uk-UA" sz="2200">
                <a:solidFill>
                  <a:srgbClr val="333333"/>
                </a:solidFill>
                <a:highlight>
                  <a:srgbClr val="FFFFFF"/>
                </a:highlight>
                <a:latin typeface="Times New Roman"/>
                <a:ea typeface="Times New Roman"/>
                <a:cs typeface="Times New Roman"/>
                <a:sym typeface="Times New Roman"/>
              </a:rPr>
              <a:t>3) зв’язки і поведінку неповнолітнього поза домом, навчальним закладом та роботою.</a:t>
            </a:r>
            <a:endParaRPr sz="2200">
              <a:solidFill>
                <a:srgbClr val="333333"/>
              </a:solidFill>
              <a:highlight>
                <a:srgbClr val="FFFFFF"/>
              </a:highlight>
              <a:latin typeface="Times New Roman"/>
              <a:ea typeface="Times New Roman"/>
              <a:cs typeface="Times New Roman"/>
              <a:sym typeface="Times New Roman"/>
            </a:endParaRPr>
          </a:p>
          <a:p>
            <a:pPr marL="0" lvl="0" indent="292100" algn="r" rtl="0">
              <a:lnSpc>
                <a:spcPct val="115000"/>
              </a:lnSpc>
              <a:spcBef>
                <a:spcPts val="800"/>
              </a:spcBef>
              <a:spcAft>
                <a:spcPts val="0"/>
              </a:spcAft>
              <a:buSzPts val="1100"/>
              <a:buNone/>
            </a:pPr>
            <a:r>
              <a:rPr lang="uk-UA" sz="2100" b="1">
                <a:solidFill>
                  <a:srgbClr val="104503"/>
                </a:solidFill>
                <a:latin typeface="Times New Roman"/>
                <a:ea typeface="Times New Roman"/>
                <a:cs typeface="Times New Roman"/>
                <a:sym typeface="Times New Roman"/>
              </a:rPr>
              <a:t>ст. 487 КПК України</a:t>
            </a:r>
            <a:endParaRPr sz="2100" b="1">
              <a:solidFill>
                <a:srgbClr val="104503"/>
              </a:solidFill>
              <a:latin typeface="Times New Roman"/>
              <a:ea typeface="Times New Roman"/>
              <a:cs typeface="Times New Roman"/>
              <a:sym typeface="Times New Roman"/>
            </a:endParaRPr>
          </a:p>
          <a:p>
            <a:pPr marL="0" lvl="0" indent="292100" algn="just" rtl="0">
              <a:lnSpc>
                <a:spcPct val="115000"/>
              </a:lnSpc>
              <a:spcBef>
                <a:spcPts val="800"/>
              </a:spcBef>
              <a:spcAft>
                <a:spcPts val="0"/>
              </a:spcAft>
              <a:buSzPts val="1100"/>
              <a:buNone/>
            </a:pPr>
            <a:endParaRPr sz="1500">
              <a:solidFill>
                <a:srgbClr val="333333"/>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800"/>
              </a:spcAft>
              <a:buSzPts val="1100"/>
              <a:buNone/>
            </a:pPr>
            <a:endParaRPr sz="1700" b="1">
              <a:solidFill>
                <a:srgbClr val="333333"/>
              </a:solidFill>
              <a:highlight>
                <a:srgbClr val="FFFFFF"/>
              </a:highlight>
              <a:latin typeface="Times New Roman"/>
              <a:ea typeface="Times New Roman"/>
              <a:cs typeface="Times New Roman"/>
              <a:sym typeface="Times New Roman"/>
            </a:endParaRPr>
          </a:p>
        </p:txBody>
      </p:sp>
      <p:sp>
        <p:nvSpPr>
          <p:cNvPr id="292" name="Google Shape;292;g2a272cb20ac_0_242"/>
          <p:cNvSpPr/>
          <p:nvPr/>
        </p:nvSpPr>
        <p:spPr>
          <a:xfrm>
            <a:off x="999875" y="184675"/>
            <a:ext cx="10692900" cy="8871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100"/>
              <a:buFont typeface="Arial"/>
              <a:buNone/>
            </a:pPr>
            <a:r>
              <a:rPr lang="uk-UA" sz="2800" b="1">
                <a:solidFill>
                  <a:schemeClr val="lt1"/>
                </a:solidFill>
                <a:latin typeface="Times New Roman"/>
                <a:ea typeface="Times New Roman"/>
                <a:cs typeface="Times New Roman"/>
                <a:sym typeface="Times New Roman"/>
              </a:rPr>
              <a:t>Для з'ясування яких обставин в рамках кримінального провадження можуть знадобитися знання/відомості психолога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609600" y="0"/>
            <a:ext cx="10972800" cy="1600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81250"/>
              </a:lnSpc>
              <a:spcBef>
                <a:spcPts val="0"/>
              </a:spcBef>
              <a:spcAft>
                <a:spcPts val="0"/>
              </a:spcAft>
              <a:buClr>
                <a:srgbClr val="002060"/>
              </a:buClr>
              <a:buSzPct val="100000"/>
              <a:buFont typeface="Times New Roman"/>
              <a:buNone/>
            </a:pPr>
            <a:r>
              <a:rPr lang="uk-UA" sz="3200" b="1" cap="small">
                <a:solidFill>
                  <a:srgbClr val="002060"/>
                </a:solidFill>
                <a:latin typeface="Times New Roman"/>
                <a:ea typeface="Times New Roman"/>
                <a:cs typeface="Times New Roman"/>
                <a:sym typeface="Times New Roman"/>
              </a:rPr>
              <a:t/>
            </a:r>
            <a:br>
              <a:rPr lang="uk-UA" sz="3200" b="1" cap="small">
                <a:solidFill>
                  <a:srgbClr val="002060"/>
                </a:solidFill>
                <a:latin typeface="Times New Roman"/>
                <a:ea typeface="Times New Roman"/>
                <a:cs typeface="Times New Roman"/>
                <a:sym typeface="Times New Roman"/>
              </a:rPr>
            </a:br>
            <a:r>
              <a:rPr lang="uk-UA" sz="3200" b="1" cap="small">
                <a:solidFill>
                  <a:srgbClr val="002060"/>
                </a:solidFill>
                <a:latin typeface="Times New Roman"/>
                <a:ea typeface="Times New Roman"/>
                <a:cs typeface="Times New Roman"/>
                <a:sym typeface="Times New Roman"/>
              </a:rPr>
              <a:t/>
            </a:r>
            <a:br>
              <a:rPr lang="uk-UA" sz="3200" b="1" cap="small">
                <a:solidFill>
                  <a:srgbClr val="002060"/>
                </a:solidFill>
                <a:latin typeface="Times New Roman"/>
                <a:ea typeface="Times New Roman"/>
                <a:cs typeface="Times New Roman"/>
                <a:sym typeface="Times New Roman"/>
              </a:rPr>
            </a:br>
            <a:r>
              <a:rPr lang="uk-UA" sz="3200" b="1" cap="small">
                <a:solidFill>
                  <a:srgbClr val="002060"/>
                </a:solidFill>
                <a:latin typeface="Times New Roman"/>
                <a:ea typeface="Times New Roman"/>
                <a:cs typeface="Times New Roman"/>
                <a:sym typeface="Times New Roman"/>
              </a:rPr>
              <a:t>ПИТАННЯ ДО ОБГОВОРЕННЯ ЗА ТЕМОЮ:</a:t>
            </a:r>
            <a:br>
              <a:rPr lang="uk-UA" sz="3200" b="1" cap="small">
                <a:solidFill>
                  <a:srgbClr val="002060"/>
                </a:solidFill>
                <a:latin typeface="Times New Roman"/>
                <a:ea typeface="Times New Roman"/>
                <a:cs typeface="Times New Roman"/>
                <a:sym typeface="Times New Roman"/>
              </a:rPr>
            </a:br>
            <a:endParaRPr sz="3200">
              <a:solidFill>
                <a:srgbClr val="002060"/>
              </a:solidFill>
              <a:latin typeface="Times New Roman"/>
              <a:ea typeface="Times New Roman"/>
              <a:cs typeface="Times New Roman"/>
              <a:sym typeface="Times New Roman"/>
            </a:endParaRPr>
          </a:p>
        </p:txBody>
      </p:sp>
      <p:sp>
        <p:nvSpPr>
          <p:cNvPr id="113" name="Google Shape;113;p3"/>
          <p:cNvSpPr txBox="1">
            <a:spLocks noGrp="1"/>
          </p:cNvSpPr>
          <p:nvPr>
            <p:ph type="body" idx="1"/>
          </p:nvPr>
        </p:nvSpPr>
        <p:spPr>
          <a:xfrm>
            <a:off x="609600" y="1030150"/>
            <a:ext cx="10972800" cy="4938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90C226"/>
              </a:buClr>
              <a:buSzPts val="1920"/>
              <a:buFont typeface="Noto Sans Symbols"/>
              <a:buNone/>
            </a:pPr>
            <a:endParaRPr b="1" i="1">
              <a:solidFill>
                <a:srgbClr val="0C0C0C"/>
              </a:solidFill>
              <a:latin typeface="Times New Roman"/>
              <a:ea typeface="Times New Roman"/>
              <a:cs typeface="Times New Roman"/>
              <a:sym typeface="Times New Roman"/>
            </a:endParaRPr>
          </a:p>
          <a:p>
            <a:pPr marL="342900" lvl="0" indent="-220980" algn="l" rtl="0">
              <a:lnSpc>
                <a:spcPct val="80000"/>
              </a:lnSpc>
              <a:spcBef>
                <a:spcPts val="0"/>
              </a:spcBef>
              <a:spcAft>
                <a:spcPts val="0"/>
              </a:spcAft>
              <a:buClr>
                <a:srgbClr val="90C226"/>
              </a:buClr>
              <a:buSzPts val="1920"/>
              <a:buFont typeface="Noto Sans Symbols"/>
              <a:buNone/>
            </a:pPr>
            <a:endParaRPr b="1" i="1">
              <a:solidFill>
                <a:srgbClr val="0C0C0C"/>
              </a:solidFill>
              <a:latin typeface="Times New Roman"/>
              <a:ea typeface="Times New Roman"/>
              <a:cs typeface="Times New Roman"/>
              <a:sym typeface="Times New Roman"/>
            </a:endParaRPr>
          </a:p>
          <a:p>
            <a:pPr marL="457200" lvl="0" indent="-342900" algn="l" rtl="0">
              <a:lnSpc>
                <a:spcPct val="80000"/>
              </a:lnSpc>
              <a:spcBef>
                <a:spcPts val="1000"/>
              </a:spcBef>
              <a:spcAft>
                <a:spcPts val="0"/>
              </a:spcAft>
              <a:buClr>
                <a:srgbClr val="002060"/>
              </a:buClr>
              <a:buSzPts val="1800"/>
              <a:buFont typeface="Times New Roman"/>
              <a:buChar char="➢"/>
            </a:pPr>
            <a:r>
              <a:rPr lang="uk-UA" b="1">
                <a:solidFill>
                  <a:srgbClr val="002060"/>
                </a:solidFill>
                <a:latin typeface="Times New Roman"/>
                <a:ea typeface="Times New Roman"/>
                <a:cs typeface="Times New Roman"/>
                <a:sym typeface="Times New Roman"/>
              </a:rPr>
              <a:t>Правовий статус педагога і психолога в системі захисту прав дитини</a:t>
            </a:r>
            <a:endParaRPr b="1">
              <a:solidFill>
                <a:srgbClr val="002060"/>
              </a:solidFill>
              <a:latin typeface="Times New Roman"/>
              <a:ea typeface="Times New Roman"/>
              <a:cs typeface="Times New Roman"/>
              <a:sym typeface="Times New Roman"/>
            </a:endParaRPr>
          </a:p>
          <a:p>
            <a:pPr marL="457200" lvl="0" indent="0" algn="l" rtl="0">
              <a:lnSpc>
                <a:spcPct val="80000"/>
              </a:lnSpc>
              <a:spcBef>
                <a:spcPts val="1000"/>
              </a:spcBef>
              <a:spcAft>
                <a:spcPts val="0"/>
              </a:spcAft>
              <a:buSzPts val="1800"/>
              <a:buNone/>
            </a:pPr>
            <a:endParaRPr b="1">
              <a:solidFill>
                <a:srgbClr val="002060"/>
              </a:solidFill>
              <a:latin typeface="Times New Roman"/>
              <a:ea typeface="Times New Roman"/>
              <a:cs typeface="Times New Roman"/>
              <a:sym typeface="Times New Roman"/>
            </a:endParaRPr>
          </a:p>
          <a:p>
            <a:pPr marL="457200" lvl="0" indent="-342900" algn="l" rtl="0">
              <a:lnSpc>
                <a:spcPct val="80000"/>
              </a:lnSpc>
              <a:spcBef>
                <a:spcPts val="1000"/>
              </a:spcBef>
              <a:spcAft>
                <a:spcPts val="0"/>
              </a:spcAft>
              <a:buClr>
                <a:srgbClr val="002060"/>
              </a:buClr>
              <a:buSzPts val="1800"/>
              <a:buFont typeface="Times New Roman"/>
              <a:buChar char="➢"/>
            </a:pPr>
            <a:r>
              <a:rPr lang="uk-UA" b="1">
                <a:solidFill>
                  <a:srgbClr val="002060"/>
                </a:solidFill>
                <a:latin typeface="Times New Roman"/>
                <a:ea typeface="Times New Roman"/>
                <a:cs typeface="Times New Roman"/>
                <a:sym typeface="Times New Roman"/>
              </a:rPr>
              <a:t>Педагог і психолог як учасник адміністративного, судового процесу чи кримінального провадження за участі неповнолітнього</a:t>
            </a:r>
            <a:endParaRPr b="1">
              <a:solidFill>
                <a:srgbClr val="002060"/>
              </a:solidFill>
              <a:latin typeface="Times New Roman"/>
              <a:ea typeface="Times New Roman"/>
              <a:cs typeface="Times New Roman"/>
              <a:sym typeface="Times New Roman"/>
            </a:endParaRPr>
          </a:p>
          <a:p>
            <a:pPr marL="457200" lvl="0" indent="0" algn="l" rtl="0">
              <a:lnSpc>
                <a:spcPct val="80000"/>
              </a:lnSpc>
              <a:spcBef>
                <a:spcPts val="1000"/>
              </a:spcBef>
              <a:spcAft>
                <a:spcPts val="0"/>
              </a:spcAft>
              <a:buNone/>
            </a:pPr>
            <a:endParaRPr b="1">
              <a:solidFill>
                <a:srgbClr val="002060"/>
              </a:solidFill>
              <a:latin typeface="Times New Roman"/>
              <a:ea typeface="Times New Roman"/>
              <a:cs typeface="Times New Roman"/>
              <a:sym typeface="Times New Roman"/>
            </a:endParaRPr>
          </a:p>
          <a:p>
            <a:pPr marL="457200" lvl="0" indent="-342900" algn="l" rtl="0">
              <a:lnSpc>
                <a:spcPct val="80000"/>
              </a:lnSpc>
              <a:spcBef>
                <a:spcPts val="1000"/>
              </a:spcBef>
              <a:spcAft>
                <a:spcPts val="0"/>
              </a:spcAft>
              <a:buClr>
                <a:srgbClr val="002060"/>
              </a:buClr>
              <a:buSzPts val="1800"/>
              <a:buFont typeface="Times New Roman"/>
              <a:buChar char="➢"/>
            </a:pPr>
            <a:r>
              <a:rPr lang="uk-UA" b="1">
                <a:solidFill>
                  <a:srgbClr val="002060"/>
                </a:solidFill>
                <a:latin typeface="Times New Roman"/>
                <a:ea typeface="Times New Roman"/>
                <a:cs typeface="Times New Roman"/>
                <a:sym typeface="Times New Roman"/>
              </a:rPr>
              <a:t>Відповіді на найбільш поширені запитання психологів з правозахисної практики адвоката дитини</a:t>
            </a:r>
            <a:endParaRPr b="1">
              <a:solidFill>
                <a:srgbClr val="002060"/>
              </a:solidFill>
              <a:latin typeface="Times New Roman"/>
              <a:ea typeface="Times New Roman"/>
              <a:cs typeface="Times New Roman"/>
              <a:sym typeface="Times New Roman"/>
            </a:endParaRPr>
          </a:p>
          <a:p>
            <a:pPr marL="0" lvl="0" indent="0" algn="l" rtl="0">
              <a:lnSpc>
                <a:spcPct val="80000"/>
              </a:lnSpc>
              <a:spcBef>
                <a:spcPts val="1000"/>
              </a:spcBef>
              <a:spcAft>
                <a:spcPts val="0"/>
              </a:spcAft>
              <a:buSzPts val="1800"/>
              <a:buNone/>
            </a:pPr>
            <a:endParaRPr b="1">
              <a:solidFill>
                <a:srgbClr val="00206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a272cb20ac_0_248"/>
          <p:cNvSpPr txBox="1">
            <a:spLocks noGrp="1"/>
          </p:cNvSpPr>
          <p:nvPr>
            <p:ph type="body" idx="1"/>
          </p:nvPr>
        </p:nvSpPr>
        <p:spPr>
          <a:xfrm>
            <a:off x="1352775" y="1601125"/>
            <a:ext cx="10539900" cy="5187600"/>
          </a:xfrm>
          <a:prstGeom prst="rect">
            <a:avLst/>
          </a:prstGeom>
          <a:noFill/>
          <a:ln>
            <a:noFill/>
          </a:ln>
        </p:spPr>
        <p:txBody>
          <a:bodyPr spcFirstLastPara="1" wrap="square" lIns="91425" tIns="45700" rIns="91425" bIns="45700" anchor="t" anchorCtr="0">
            <a:normAutofit fontScale="92500" lnSpcReduction="10000"/>
          </a:bodyPr>
          <a:lstStyle/>
          <a:p>
            <a:pPr marL="457200" lvl="0" indent="-334327" algn="l" rtl="0">
              <a:lnSpc>
                <a:spcPct val="115000"/>
              </a:lnSpc>
              <a:spcBef>
                <a:spcPts val="0"/>
              </a:spcBef>
              <a:spcAft>
                <a:spcPts val="0"/>
              </a:spcAft>
              <a:buClr>
                <a:srgbClr val="3D3E40"/>
              </a:buClr>
              <a:buSzPct val="75000"/>
              <a:buFont typeface="Times New Roman"/>
              <a:buAutoNum type="arabicPeriod"/>
            </a:pPr>
            <a:r>
              <a:rPr lang="uk-UA">
                <a:solidFill>
                  <a:srgbClr val="3D3E40"/>
                </a:solidFill>
                <a:highlight>
                  <a:srgbClr val="FFFFFF"/>
                </a:highlight>
                <a:latin typeface="Times New Roman"/>
                <a:ea typeface="Times New Roman"/>
                <a:cs typeface="Times New Roman"/>
                <a:sym typeface="Times New Roman"/>
              </a:rPr>
              <a:t>Інструмент доведення вчинення психологічного насильства у справах, які пов’язані з вчиненням домашнього насильства (справи про адміністративне правопорушення, справи про застосування обмежувальних приписів, кримінальні провадження)</a:t>
            </a:r>
            <a:endParaRPr>
              <a:solidFill>
                <a:srgbClr val="3D3E40"/>
              </a:solidFill>
              <a:highlight>
                <a:srgbClr val="FFFFFF"/>
              </a:highlight>
              <a:latin typeface="Times New Roman"/>
              <a:ea typeface="Times New Roman"/>
              <a:cs typeface="Times New Roman"/>
              <a:sym typeface="Times New Roman"/>
            </a:endParaRPr>
          </a:p>
          <a:p>
            <a:pPr marL="914400" lvl="0" indent="0" algn="l" rtl="0">
              <a:lnSpc>
                <a:spcPct val="115000"/>
              </a:lnSpc>
              <a:spcBef>
                <a:spcPts val="0"/>
              </a:spcBef>
              <a:spcAft>
                <a:spcPts val="0"/>
              </a:spcAft>
              <a:buNone/>
            </a:pPr>
            <a:r>
              <a:rPr lang="uk-UA" b="1">
                <a:solidFill>
                  <a:srgbClr val="3D3E40"/>
                </a:solidFill>
                <a:highlight>
                  <a:srgbClr val="FFFFFF"/>
                </a:highlight>
                <a:latin typeface="Times New Roman"/>
                <a:ea typeface="Times New Roman"/>
                <a:cs typeface="Times New Roman"/>
                <a:sym typeface="Times New Roman"/>
              </a:rPr>
              <a:t>Висновок психолога засвідчує, що певні </a:t>
            </a:r>
            <a:r>
              <a:rPr lang="uk-UA" sz="2500" b="1">
                <a:solidFill>
                  <a:srgbClr val="3D3E40"/>
                </a:solidFill>
                <a:highlight>
                  <a:srgbClr val="FFFFFF"/>
                </a:highlight>
                <a:latin typeface="Times New Roman"/>
                <a:ea typeface="Times New Roman"/>
                <a:cs typeface="Times New Roman"/>
                <a:sym typeface="Times New Roman"/>
              </a:rPr>
              <a:t>обставини мали для дитини психотравмуючий характер.</a:t>
            </a:r>
            <a:endParaRPr sz="3700" b="1">
              <a:solidFill>
                <a:srgbClr val="3D3E40"/>
              </a:solidFill>
              <a:highlight>
                <a:srgbClr val="FFFFFF"/>
              </a:highlight>
              <a:latin typeface="Times New Roman"/>
              <a:ea typeface="Times New Roman"/>
              <a:cs typeface="Times New Roman"/>
              <a:sym typeface="Times New Roman"/>
            </a:endParaRPr>
          </a:p>
          <a:p>
            <a:pPr marL="457200" lvl="0" indent="-334327" algn="l" rtl="0">
              <a:lnSpc>
                <a:spcPct val="115000"/>
              </a:lnSpc>
              <a:spcBef>
                <a:spcPts val="0"/>
              </a:spcBef>
              <a:spcAft>
                <a:spcPts val="0"/>
              </a:spcAft>
              <a:buClr>
                <a:srgbClr val="3D3E40"/>
              </a:buClr>
              <a:buSzPct val="75000"/>
              <a:buFont typeface="Times New Roman"/>
              <a:buAutoNum type="arabicPeriod"/>
            </a:pPr>
            <a:r>
              <a:rPr lang="uk-UA">
                <a:solidFill>
                  <a:srgbClr val="3D3E40"/>
                </a:solidFill>
                <a:highlight>
                  <a:srgbClr val="FFFFFF"/>
                </a:highlight>
                <a:latin typeface="Times New Roman"/>
                <a:ea typeface="Times New Roman"/>
                <a:cs typeface="Times New Roman"/>
                <a:sym typeface="Times New Roman"/>
              </a:rPr>
              <a:t>У судовому провадженні психолог може приймати участь як: спеціаліст, свідок, залучений психолог, судовий експерт. Відповідно, доказами в справі слугують: пояснення/свідчення, довідка чи висновок психолога, висновок експерта</a:t>
            </a:r>
            <a:endParaRPr>
              <a:solidFill>
                <a:srgbClr val="3D3E40"/>
              </a:solidFill>
              <a:highlight>
                <a:srgbClr val="FFFFFF"/>
              </a:highlight>
              <a:latin typeface="Times New Roman"/>
              <a:ea typeface="Times New Roman"/>
              <a:cs typeface="Times New Roman"/>
              <a:sym typeface="Times New Roman"/>
            </a:endParaRPr>
          </a:p>
          <a:p>
            <a:pPr marL="914400" lvl="0" indent="0" algn="l" rtl="0">
              <a:lnSpc>
                <a:spcPct val="115000"/>
              </a:lnSpc>
              <a:spcBef>
                <a:spcPts val="0"/>
              </a:spcBef>
              <a:spcAft>
                <a:spcPts val="0"/>
              </a:spcAft>
              <a:buNone/>
            </a:pPr>
            <a:endParaRPr>
              <a:solidFill>
                <a:srgbClr val="3D3E40"/>
              </a:solidFill>
              <a:highlight>
                <a:srgbClr val="FFFFFF"/>
              </a:highlight>
              <a:latin typeface="Times New Roman"/>
              <a:ea typeface="Times New Roman"/>
              <a:cs typeface="Times New Roman"/>
              <a:sym typeface="Times New Roman"/>
            </a:endParaRPr>
          </a:p>
          <a:p>
            <a:pPr marL="914400" lvl="0" indent="0" algn="l" rtl="0">
              <a:lnSpc>
                <a:spcPct val="115000"/>
              </a:lnSpc>
              <a:spcBef>
                <a:spcPts val="0"/>
              </a:spcBef>
              <a:spcAft>
                <a:spcPts val="0"/>
              </a:spcAft>
              <a:buNone/>
            </a:pPr>
            <a:r>
              <a:rPr lang="uk-UA">
                <a:solidFill>
                  <a:srgbClr val="3D3E40"/>
                </a:solidFill>
                <a:highlight>
                  <a:srgbClr val="FFFFFF"/>
                </a:highlight>
                <a:latin typeface="Times New Roman"/>
                <a:ea typeface="Times New Roman"/>
                <a:cs typeface="Times New Roman"/>
                <a:sym typeface="Times New Roman"/>
              </a:rPr>
              <a:t>Висновки психолога зачасту використовуються як доказ при вирішенні різних категорій сімейних спорів.</a:t>
            </a:r>
            <a:endParaRPr>
              <a:solidFill>
                <a:srgbClr val="3D3E40"/>
              </a:solidFill>
              <a:highlight>
                <a:srgbClr val="FFFFFF"/>
              </a:highlight>
              <a:latin typeface="Times New Roman"/>
              <a:ea typeface="Times New Roman"/>
              <a:cs typeface="Times New Roman"/>
              <a:sym typeface="Times New Roman"/>
            </a:endParaRPr>
          </a:p>
          <a:p>
            <a:pPr marL="0" lvl="0" indent="292100" algn="just" rtl="0">
              <a:lnSpc>
                <a:spcPct val="115000"/>
              </a:lnSpc>
              <a:spcBef>
                <a:spcPts val="0"/>
              </a:spcBef>
              <a:spcAft>
                <a:spcPts val="0"/>
              </a:spcAft>
              <a:buSzPct val="73333"/>
              <a:buNone/>
            </a:pPr>
            <a:endParaRPr sz="1500">
              <a:solidFill>
                <a:srgbClr val="333333"/>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800"/>
              </a:spcAft>
              <a:buSzPct val="64705"/>
              <a:buNone/>
            </a:pPr>
            <a:endParaRPr sz="1700" b="1">
              <a:solidFill>
                <a:srgbClr val="333333"/>
              </a:solidFill>
              <a:highlight>
                <a:srgbClr val="FFFFFF"/>
              </a:highlight>
              <a:latin typeface="Times New Roman"/>
              <a:ea typeface="Times New Roman"/>
              <a:cs typeface="Times New Roman"/>
              <a:sym typeface="Times New Roman"/>
            </a:endParaRPr>
          </a:p>
        </p:txBody>
      </p:sp>
      <p:sp>
        <p:nvSpPr>
          <p:cNvPr id="298" name="Google Shape;298;g2a272cb20ac_0_248"/>
          <p:cNvSpPr/>
          <p:nvPr/>
        </p:nvSpPr>
        <p:spPr>
          <a:xfrm>
            <a:off x="999875" y="184675"/>
            <a:ext cx="10657500" cy="8637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100"/>
              <a:buFont typeface="Arial"/>
              <a:buNone/>
            </a:pPr>
            <a:r>
              <a:rPr lang="uk-UA" sz="2800" b="1">
                <a:solidFill>
                  <a:schemeClr val="lt1"/>
                </a:solidFill>
                <a:latin typeface="Times New Roman"/>
                <a:ea typeface="Times New Roman"/>
                <a:cs typeface="Times New Roman"/>
                <a:sym typeface="Times New Roman"/>
              </a:rPr>
              <a:t>Яке значення висновку психолога у справах про домашнє насильство відносно дитини?</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a272cb20ac_0_257"/>
          <p:cNvSpPr txBox="1">
            <a:spLocks noGrp="1"/>
          </p:cNvSpPr>
          <p:nvPr>
            <p:ph type="body" idx="1"/>
          </p:nvPr>
        </p:nvSpPr>
        <p:spPr>
          <a:xfrm>
            <a:off x="1352775" y="1342325"/>
            <a:ext cx="10539900" cy="5446500"/>
          </a:xfrm>
          <a:prstGeom prst="rect">
            <a:avLst/>
          </a:prstGeom>
          <a:noFill/>
          <a:ln>
            <a:noFill/>
          </a:ln>
        </p:spPr>
        <p:txBody>
          <a:bodyPr spcFirstLastPara="1" wrap="square" lIns="91425" tIns="45700" rIns="91425" bIns="45700" anchor="t" anchorCtr="0">
            <a:normAutofit lnSpcReduction="20000"/>
          </a:bodyPr>
          <a:lstStyle/>
          <a:p>
            <a:pPr marL="457200" lvl="0" indent="-342900" algn="just" rtl="0">
              <a:lnSpc>
                <a:spcPct val="115000"/>
              </a:lnSpc>
              <a:spcBef>
                <a:spcPts val="0"/>
              </a:spcBef>
              <a:spcAft>
                <a:spcPts val="0"/>
              </a:spcAft>
              <a:buClr>
                <a:srgbClr val="3D3E40"/>
              </a:buClr>
              <a:buSzPts val="1800"/>
              <a:buFont typeface="Times New Roman"/>
              <a:buAutoNum type="arabicPeriod"/>
            </a:pPr>
            <a:r>
              <a:rPr lang="uk-UA" b="1">
                <a:solidFill>
                  <a:srgbClr val="3D3E40"/>
                </a:solidFill>
                <a:highlight>
                  <a:srgbClr val="FFFFFF"/>
                </a:highlight>
                <a:latin typeface="Times New Roman"/>
                <a:ea typeface="Times New Roman"/>
                <a:cs typeface="Times New Roman"/>
                <a:sym typeface="Times New Roman"/>
              </a:rPr>
              <a:t>вихідні дані як джерело обізнаності психолога:</a:t>
            </a:r>
            <a:endParaRPr b="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Char char="-"/>
            </a:pPr>
            <a:r>
              <a:rPr lang="uk-UA" i="1">
                <a:solidFill>
                  <a:srgbClr val="3D3E40"/>
                </a:solidFill>
                <a:highlight>
                  <a:srgbClr val="FFFFFF"/>
                </a:highlight>
                <a:latin typeface="Times New Roman"/>
                <a:ea typeface="Times New Roman"/>
                <a:cs typeface="Times New Roman"/>
                <a:sym typeface="Times New Roman"/>
              </a:rPr>
              <a:t>особисті пояснення дитини, одного чи обох з батьків (з/без);</a:t>
            </a:r>
            <a:endParaRPr i="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Char char="-"/>
            </a:pPr>
            <a:r>
              <a:rPr lang="uk-UA" i="1">
                <a:solidFill>
                  <a:srgbClr val="3D3E40"/>
                </a:solidFill>
                <a:highlight>
                  <a:srgbClr val="FFFFFF"/>
                </a:highlight>
                <a:latin typeface="Times New Roman"/>
                <a:ea typeface="Times New Roman"/>
                <a:cs typeface="Times New Roman"/>
                <a:sym typeface="Times New Roman"/>
              </a:rPr>
              <a:t>медична інформація про стан здоров'я дитини;</a:t>
            </a:r>
            <a:endParaRPr i="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Char char="-"/>
            </a:pPr>
            <a:r>
              <a:rPr lang="uk-UA" i="1">
                <a:solidFill>
                  <a:srgbClr val="3D3E40"/>
                </a:solidFill>
                <a:highlight>
                  <a:srgbClr val="FFFFFF"/>
                </a:highlight>
                <a:latin typeface="Times New Roman"/>
                <a:ea typeface="Times New Roman"/>
                <a:cs typeface="Times New Roman"/>
                <a:sym typeface="Times New Roman"/>
              </a:rPr>
              <a:t>достовірні відомості про умови проживання, навчання, виховання дитини;</a:t>
            </a:r>
            <a:endParaRPr i="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Char char="-"/>
            </a:pPr>
            <a:r>
              <a:rPr lang="uk-UA" i="1">
                <a:solidFill>
                  <a:srgbClr val="3D3E40"/>
                </a:solidFill>
                <a:highlight>
                  <a:srgbClr val="FFFFFF"/>
                </a:highlight>
                <a:latin typeface="Times New Roman"/>
                <a:ea typeface="Times New Roman"/>
                <a:cs typeface="Times New Roman"/>
                <a:sym typeface="Times New Roman"/>
              </a:rPr>
              <a:t>доступність для дослідження матеріали судової справи, для якої надається висновок, довідка, характеристика;</a:t>
            </a:r>
            <a:endParaRPr i="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Char char="-"/>
            </a:pPr>
            <a:r>
              <a:rPr lang="uk-UA" i="1">
                <a:solidFill>
                  <a:srgbClr val="3D3E40"/>
                </a:solidFill>
                <a:highlight>
                  <a:srgbClr val="FFFFFF"/>
                </a:highlight>
                <a:latin typeface="Times New Roman"/>
                <a:ea typeface="Times New Roman"/>
                <a:cs typeface="Times New Roman"/>
                <a:sym typeface="Times New Roman"/>
              </a:rPr>
              <a:t>оцінюючи психологічний стан варто утримуватися від оцінки обставин;</a:t>
            </a:r>
            <a:endParaRPr i="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Char char="-"/>
            </a:pPr>
            <a:r>
              <a:rPr lang="uk-UA" i="1">
                <a:solidFill>
                  <a:srgbClr val="3D3E40"/>
                </a:solidFill>
                <a:highlight>
                  <a:srgbClr val="FFFFFF"/>
                </a:highlight>
                <a:latin typeface="Times New Roman"/>
                <a:ea typeface="Times New Roman"/>
                <a:cs typeface="Times New Roman"/>
                <a:sym typeface="Times New Roman"/>
              </a:rPr>
              <a:t>ясність, чіткість, структурованість висновку психолога, наданих рекомендацій.</a:t>
            </a:r>
            <a:endParaRPr i="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AutoNum type="arabicPeriod"/>
            </a:pPr>
            <a:r>
              <a:rPr lang="uk-UA" b="1">
                <a:solidFill>
                  <a:srgbClr val="3D3E40"/>
                </a:solidFill>
                <a:highlight>
                  <a:srgbClr val="FFFFFF"/>
                </a:highlight>
                <a:latin typeface="Times New Roman"/>
                <a:ea typeface="Times New Roman"/>
                <a:cs typeface="Times New Roman"/>
                <a:sym typeface="Times New Roman"/>
              </a:rPr>
              <a:t>авторитет, професійна репутація та компетентність психолога</a:t>
            </a:r>
            <a:endParaRPr b="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AutoNum type="arabicPeriod"/>
            </a:pPr>
            <a:r>
              <a:rPr lang="uk-UA" b="1">
                <a:solidFill>
                  <a:srgbClr val="3D3E40"/>
                </a:solidFill>
                <a:highlight>
                  <a:srgbClr val="FFFFFF"/>
                </a:highlight>
                <a:latin typeface="Times New Roman"/>
                <a:ea typeface="Times New Roman"/>
                <a:cs typeface="Times New Roman"/>
                <a:sym typeface="Times New Roman"/>
              </a:rPr>
              <a:t>дотримання підстав і порядку отримання відомостей, застосування методик і оформлення висновку</a:t>
            </a:r>
            <a:r>
              <a:rPr lang="uk-UA">
                <a:solidFill>
                  <a:srgbClr val="3D3E40"/>
                </a:solidFill>
                <a:highlight>
                  <a:srgbClr val="FFFFFF"/>
                </a:highlight>
                <a:latin typeface="Times New Roman"/>
                <a:ea typeface="Times New Roman"/>
                <a:cs typeface="Times New Roman"/>
                <a:sym typeface="Times New Roman"/>
              </a:rPr>
              <a:t> </a:t>
            </a:r>
            <a:r>
              <a:rPr lang="uk-UA" i="1">
                <a:solidFill>
                  <a:srgbClr val="3D3E40"/>
                </a:solidFill>
                <a:highlight>
                  <a:srgbClr val="FFFFFF"/>
                </a:highlight>
                <a:latin typeface="Times New Roman"/>
                <a:ea typeface="Times New Roman"/>
                <a:cs typeface="Times New Roman"/>
                <a:sym typeface="Times New Roman"/>
              </a:rPr>
              <a:t>(договір, ухвала суду, запит правоохоронного органу)</a:t>
            </a:r>
            <a:endParaRPr i="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AutoNum type="arabicPeriod"/>
            </a:pPr>
            <a:r>
              <a:rPr lang="uk-UA" b="1">
                <a:solidFill>
                  <a:srgbClr val="3D3E40"/>
                </a:solidFill>
                <a:highlight>
                  <a:srgbClr val="FFFFFF"/>
                </a:highlight>
                <a:latin typeface="Times New Roman"/>
                <a:ea typeface="Times New Roman"/>
                <a:cs typeface="Times New Roman"/>
                <a:sym typeface="Times New Roman"/>
              </a:rPr>
              <a:t>готовність психолога пояснити висновок у суді</a:t>
            </a:r>
            <a:endParaRPr b="1">
              <a:solidFill>
                <a:srgbClr val="3D3E40"/>
              </a:solidFill>
              <a:highlight>
                <a:srgbClr val="FFFFFF"/>
              </a:highlight>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rgbClr val="3D3E40"/>
              </a:buClr>
              <a:buSzPts val="1800"/>
              <a:buFont typeface="Times New Roman"/>
              <a:buAutoNum type="arabicPeriod"/>
            </a:pPr>
            <a:r>
              <a:rPr lang="uk-UA" b="1">
                <a:solidFill>
                  <a:srgbClr val="3D3E40"/>
                </a:solidFill>
                <a:highlight>
                  <a:srgbClr val="FFFFFF"/>
                </a:highlight>
                <a:latin typeface="Times New Roman"/>
                <a:ea typeface="Times New Roman"/>
                <a:cs typeface="Times New Roman"/>
                <a:sym typeface="Times New Roman"/>
              </a:rPr>
              <a:t>етичні засади діяльності і відповідальність психолога</a:t>
            </a:r>
            <a:endParaRPr b="1">
              <a:solidFill>
                <a:srgbClr val="3D3E40"/>
              </a:solidFill>
              <a:highlight>
                <a:srgbClr val="FFFFFF"/>
              </a:highlight>
              <a:latin typeface="Times New Roman"/>
              <a:ea typeface="Times New Roman"/>
              <a:cs typeface="Times New Roman"/>
              <a:sym typeface="Times New Roman"/>
            </a:endParaRPr>
          </a:p>
        </p:txBody>
      </p:sp>
      <p:sp>
        <p:nvSpPr>
          <p:cNvPr id="304" name="Google Shape;304;g2a272cb20ac_0_257"/>
          <p:cNvSpPr/>
          <p:nvPr/>
        </p:nvSpPr>
        <p:spPr>
          <a:xfrm>
            <a:off x="999875" y="184675"/>
            <a:ext cx="10657500" cy="8637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1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100"/>
              <a:buFont typeface="Arial"/>
              <a:buNone/>
            </a:pPr>
            <a:r>
              <a:rPr lang="uk-UA" sz="2800" b="1">
                <a:solidFill>
                  <a:schemeClr val="lt1"/>
                </a:solidFill>
                <a:latin typeface="Times New Roman"/>
                <a:ea typeface="Times New Roman"/>
                <a:cs typeface="Times New Roman"/>
                <a:sym typeface="Times New Roman"/>
              </a:rPr>
              <a:t>Як забезпечити достовірність висновку психолога, щоб  він не викликав сумнівів щодо його повноти та об’єктивності?</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8"/>
          <p:cNvSpPr txBox="1">
            <a:spLocks noGrp="1"/>
          </p:cNvSpPr>
          <p:nvPr>
            <p:ph type="body" idx="1"/>
          </p:nvPr>
        </p:nvSpPr>
        <p:spPr>
          <a:xfrm>
            <a:off x="1393025" y="1194150"/>
            <a:ext cx="10196700" cy="5154900"/>
          </a:xfrm>
          <a:prstGeom prst="rect">
            <a:avLst/>
          </a:prstGeom>
          <a:noFill/>
          <a:ln>
            <a:noFill/>
          </a:ln>
        </p:spPr>
        <p:txBody>
          <a:bodyPr spcFirstLastPara="1" wrap="square" lIns="91425" tIns="45700" rIns="91425" bIns="45700" anchor="t" anchorCtr="0">
            <a:normAutofit fontScale="55000"/>
          </a:bodyPr>
          <a:lstStyle/>
          <a:p>
            <a:pPr marL="457200" lvl="0" indent="-291465" algn="l" rtl="0">
              <a:lnSpc>
                <a:spcPct val="90000"/>
              </a:lnSpc>
              <a:spcBef>
                <a:spcPts val="0"/>
              </a:spcBef>
              <a:spcAft>
                <a:spcPts val="0"/>
              </a:spcAft>
              <a:buSzPct val="64285"/>
              <a:buFont typeface="Times New Roman"/>
              <a:buChar char="•"/>
            </a:pPr>
            <a:r>
              <a:rPr lang="uk-UA" sz="2800" b="1">
                <a:solidFill>
                  <a:srgbClr val="104503"/>
                </a:solidFill>
                <a:latin typeface="Times New Roman"/>
                <a:ea typeface="Times New Roman"/>
                <a:cs typeface="Times New Roman"/>
                <a:sym typeface="Times New Roman"/>
              </a:rPr>
              <a:t>Найкращі інтереси дитини у цивільному провадженні.</a:t>
            </a:r>
            <a:r>
              <a:rPr lang="uk-UA" sz="2900" b="1">
                <a:solidFill>
                  <a:srgbClr val="104503"/>
                </a:solidFill>
                <a:latin typeface="Times New Roman"/>
                <a:ea typeface="Times New Roman"/>
                <a:cs typeface="Times New Roman"/>
                <a:sym typeface="Times New Roman"/>
              </a:rPr>
              <a:t> </a:t>
            </a:r>
            <a:r>
              <a:rPr lang="uk-UA" sz="1300" b="1" u="sng">
                <a:solidFill>
                  <a:schemeClr val="hlink"/>
                </a:solidFill>
                <a:latin typeface="Times New Roman"/>
                <a:ea typeface="Times New Roman"/>
                <a:cs typeface="Times New Roman"/>
                <a:sym typeface="Times New Roman"/>
                <a:hlinkClick r:id="rId3"/>
              </a:rPr>
              <a:t>https://unba.org.ua/assets/uploads/publications/%D0%9F%D0%94%D0%A4_Garo%20Naykraschi%20interesy%20dytyny.pdf</a:t>
            </a:r>
            <a:r>
              <a:rPr lang="uk-UA" sz="1300" b="1">
                <a:solidFill>
                  <a:srgbClr val="104503"/>
                </a:solidFill>
                <a:latin typeface="Times New Roman"/>
                <a:ea typeface="Times New Roman"/>
                <a:cs typeface="Times New Roman"/>
                <a:sym typeface="Times New Roman"/>
              </a:rPr>
              <a:t> </a:t>
            </a:r>
            <a:endParaRPr sz="1300" b="1">
              <a:solidFill>
                <a:srgbClr val="104503"/>
              </a:solidFill>
              <a:latin typeface="Times New Roman"/>
              <a:ea typeface="Times New Roman"/>
              <a:cs typeface="Times New Roman"/>
              <a:sym typeface="Times New Roman"/>
            </a:endParaRPr>
          </a:p>
          <a:p>
            <a:pPr marL="457200" lvl="0" indent="-291465" algn="l" rtl="0">
              <a:lnSpc>
                <a:spcPct val="120000"/>
              </a:lnSpc>
              <a:spcBef>
                <a:spcPts val="0"/>
              </a:spcBef>
              <a:spcAft>
                <a:spcPts val="0"/>
              </a:spcAft>
              <a:buClr>
                <a:srgbClr val="234271"/>
              </a:buClr>
              <a:buSzPct val="75000"/>
              <a:buFont typeface="Times New Roman"/>
              <a:buChar char="●"/>
            </a:pPr>
            <a:r>
              <a:rPr lang="uk-UA" b="1">
                <a:solidFill>
                  <a:srgbClr val="00274E"/>
                </a:solidFill>
                <a:highlight>
                  <a:srgbClr val="FFFFFF"/>
                </a:highlight>
                <a:latin typeface="Arial"/>
                <a:ea typeface="Arial"/>
                <a:cs typeface="Arial"/>
                <a:sym typeface="Arial"/>
              </a:rPr>
              <a:t>Стартував пілотний проєкт про залучення психологів до кримінальних проваджень за участю дітей</a:t>
            </a:r>
            <a:r>
              <a:rPr lang="uk-UA">
                <a:solidFill>
                  <a:srgbClr val="00274E"/>
                </a:solidFill>
                <a:highlight>
                  <a:srgbClr val="FFFFFF"/>
                </a:highlight>
                <a:latin typeface="Arial"/>
                <a:ea typeface="Arial"/>
                <a:cs typeface="Arial"/>
                <a:sym typeface="Arial"/>
              </a:rPr>
              <a:t> </a:t>
            </a:r>
            <a:r>
              <a:rPr lang="uk-UA" u="sng">
                <a:solidFill>
                  <a:schemeClr val="hlink"/>
                </a:solidFill>
                <a:highlight>
                  <a:srgbClr val="FFFFFF"/>
                </a:highlight>
                <a:latin typeface="Arial"/>
                <a:ea typeface="Arial"/>
                <a:cs typeface="Arial"/>
                <a:sym typeface="Arial"/>
                <a:hlinkClick r:id="rId4"/>
              </a:rPr>
              <a:t>https://court.gov.ua/press/news/1495124/</a:t>
            </a:r>
            <a:r>
              <a:rPr lang="uk-UA">
                <a:solidFill>
                  <a:srgbClr val="00274E"/>
                </a:solidFill>
                <a:highlight>
                  <a:srgbClr val="FFFFFF"/>
                </a:highlight>
                <a:latin typeface="Arial"/>
                <a:ea typeface="Arial"/>
                <a:cs typeface="Arial"/>
                <a:sym typeface="Arial"/>
              </a:rPr>
              <a:t> </a:t>
            </a:r>
            <a:endParaRPr>
              <a:solidFill>
                <a:srgbClr val="00274E"/>
              </a:solidFill>
              <a:highlight>
                <a:srgbClr val="FFFFFF"/>
              </a:highlight>
              <a:latin typeface="Arial"/>
              <a:ea typeface="Arial"/>
              <a:cs typeface="Arial"/>
              <a:sym typeface="Arial"/>
            </a:endParaRPr>
          </a:p>
          <a:p>
            <a:pPr marL="457200" lvl="0" indent="-291490" algn="l" rtl="0">
              <a:lnSpc>
                <a:spcPct val="120000"/>
              </a:lnSpc>
              <a:spcBef>
                <a:spcPts val="0"/>
              </a:spcBef>
              <a:spcAft>
                <a:spcPts val="0"/>
              </a:spcAft>
              <a:buClr>
                <a:srgbClr val="00274E"/>
              </a:buClr>
              <a:buSzPct val="80000"/>
              <a:buFont typeface="Arial"/>
              <a:buChar char="●"/>
            </a:pPr>
            <a:r>
              <a:rPr lang="uk-UA" sz="2250" b="1">
                <a:solidFill>
                  <a:srgbClr val="222223"/>
                </a:solidFill>
                <a:latin typeface="Roboto"/>
                <a:ea typeface="Roboto"/>
                <a:cs typeface="Roboto"/>
                <a:sym typeface="Roboto"/>
              </a:rPr>
              <a:t>Барнахус — ефективна система (модель) роботи з дітьми, що постраждали від насильства або стали свідками такого </a:t>
            </a:r>
            <a:r>
              <a:rPr lang="uk-UA" sz="2250" b="1" u="sng">
                <a:solidFill>
                  <a:schemeClr val="hlink"/>
                </a:solidFill>
                <a:latin typeface="Roboto"/>
                <a:ea typeface="Roboto"/>
                <a:cs typeface="Roboto"/>
                <a:sym typeface="Roboto"/>
                <a:hlinkClick r:id="rId5"/>
              </a:rPr>
              <a:t>https://www.hsa.org.ua/blog/barnahus-efektyvna-systema-model-roboty-z-ditmy-shho-postrazhdaly-vid-nasylstva-abo-staly-svidkamy-takogo-2</a:t>
            </a:r>
            <a:r>
              <a:rPr lang="uk-UA" sz="2250" b="1">
                <a:solidFill>
                  <a:srgbClr val="222223"/>
                </a:solidFill>
                <a:latin typeface="Roboto"/>
                <a:ea typeface="Roboto"/>
                <a:cs typeface="Roboto"/>
                <a:sym typeface="Roboto"/>
              </a:rPr>
              <a:t> </a:t>
            </a:r>
            <a:endParaRPr sz="2250" b="1">
              <a:solidFill>
                <a:srgbClr val="222223"/>
              </a:solidFill>
              <a:latin typeface="Roboto"/>
              <a:ea typeface="Roboto"/>
              <a:cs typeface="Roboto"/>
              <a:sym typeface="Roboto"/>
            </a:endParaRPr>
          </a:p>
          <a:p>
            <a:pPr marL="457200" lvl="0" indent="-307181" algn="l" rtl="0">
              <a:lnSpc>
                <a:spcPct val="120000"/>
              </a:lnSpc>
              <a:spcBef>
                <a:spcPts val="0"/>
              </a:spcBef>
              <a:spcAft>
                <a:spcPts val="0"/>
              </a:spcAft>
              <a:buClr>
                <a:srgbClr val="222223"/>
              </a:buClr>
              <a:buSzPct val="186849"/>
              <a:buFont typeface="Roboto"/>
              <a:buChar char="●"/>
            </a:pPr>
            <a:r>
              <a:rPr lang="uk-UA" b="1">
                <a:solidFill>
                  <a:srgbClr val="222223"/>
                </a:solidFill>
                <a:latin typeface="Roboto"/>
                <a:ea typeface="Roboto"/>
                <a:cs typeface="Roboto"/>
                <a:sym typeface="Roboto"/>
              </a:rPr>
              <a:t>Відмова батьків від лікування дитини: підстави, порядок та наслідки в огляді законодавства і практики </a:t>
            </a:r>
            <a:r>
              <a:rPr lang="uk-UA" sz="1700" u="sng">
                <a:solidFill>
                  <a:schemeClr val="hlink"/>
                </a:solidFill>
                <a:latin typeface="Roboto"/>
                <a:ea typeface="Roboto"/>
                <a:cs typeface="Roboto"/>
                <a:sym typeface="Roboto"/>
                <a:hlinkClick r:id="rId6"/>
              </a:rPr>
              <a:t>https://www.hsa.org.ua/lectors/gretchenko-larysa/articles/vidmova-batkiv-vid-likuvannia-ditini-pidstavi-poriadok-ta-naslidki-v-ogliadi-zakonodavstva-i-praktiki</a:t>
            </a:r>
            <a:r>
              <a:rPr lang="uk-UA" sz="1700">
                <a:solidFill>
                  <a:srgbClr val="222223"/>
                </a:solidFill>
                <a:latin typeface="Roboto"/>
                <a:ea typeface="Roboto"/>
                <a:cs typeface="Roboto"/>
                <a:sym typeface="Roboto"/>
              </a:rPr>
              <a:t> </a:t>
            </a:r>
            <a:endParaRPr sz="1700">
              <a:solidFill>
                <a:srgbClr val="222223"/>
              </a:solidFill>
              <a:latin typeface="Roboto"/>
              <a:ea typeface="Roboto"/>
              <a:cs typeface="Roboto"/>
              <a:sym typeface="Roboto"/>
            </a:endParaRPr>
          </a:p>
          <a:p>
            <a:pPr marL="457200" lvl="0" indent="-287972" algn="l" rtl="0">
              <a:lnSpc>
                <a:spcPct val="120000"/>
              </a:lnSpc>
              <a:spcBef>
                <a:spcPts val="0"/>
              </a:spcBef>
              <a:spcAft>
                <a:spcPts val="0"/>
              </a:spcAft>
              <a:buClr>
                <a:srgbClr val="222223"/>
              </a:buClr>
              <a:buSzPct val="70833"/>
              <a:buFont typeface="Roboto"/>
              <a:buChar char="●"/>
            </a:pPr>
            <a:r>
              <a:rPr lang="uk-UA" b="1">
                <a:solidFill>
                  <a:srgbClr val="222223"/>
                </a:solidFill>
                <a:latin typeface="Roboto"/>
                <a:ea typeface="Roboto"/>
                <a:cs typeface="Roboto"/>
                <a:sym typeface="Roboto"/>
              </a:rPr>
              <a:t>Спадкові права дитини: найпоширеніші питання та спростування хибних уявлень, що виникають у практиці </a:t>
            </a:r>
            <a:r>
              <a:rPr lang="uk-UA" u="sng">
                <a:solidFill>
                  <a:schemeClr val="hlink"/>
                </a:solidFill>
                <a:latin typeface="Roboto"/>
                <a:ea typeface="Roboto"/>
                <a:cs typeface="Roboto"/>
                <a:sym typeface="Roboto"/>
                <a:hlinkClick r:id="rId7"/>
              </a:rPr>
              <a:t>https://www.hsa.org.ua/lectors/gretchenko-larysa/articles/spadkovi-prava-ditini-naiposirenisi-pitannia-ta-sprostuvannia-xibnix-uiavlen-shho-vinikaiut-u-praktici</a:t>
            </a:r>
            <a:r>
              <a:rPr lang="uk-UA">
                <a:solidFill>
                  <a:srgbClr val="222223"/>
                </a:solidFill>
                <a:latin typeface="Roboto"/>
                <a:ea typeface="Roboto"/>
                <a:cs typeface="Roboto"/>
                <a:sym typeface="Roboto"/>
              </a:rPr>
              <a:t> </a:t>
            </a:r>
            <a:endParaRPr>
              <a:solidFill>
                <a:srgbClr val="222223"/>
              </a:solidFill>
              <a:latin typeface="Roboto"/>
              <a:ea typeface="Roboto"/>
              <a:cs typeface="Roboto"/>
              <a:sym typeface="Roboto"/>
            </a:endParaRPr>
          </a:p>
          <a:p>
            <a:pPr marL="457200" lvl="0" indent="-291465" algn="l" rtl="0">
              <a:lnSpc>
                <a:spcPct val="120000"/>
              </a:lnSpc>
              <a:spcBef>
                <a:spcPts val="0"/>
              </a:spcBef>
              <a:spcAft>
                <a:spcPts val="0"/>
              </a:spcAft>
              <a:buClr>
                <a:srgbClr val="222223"/>
              </a:buClr>
              <a:buSzPct val="75000"/>
              <a:buFont typeface="Roboto"/>
              <a:buChar char="●"/>
            </a:pPr>
            <a:r>
              <a:rPr lang="uk-UA" b="1">
                <a:solidFill>
                  <a:srgbClr val="222223"/>
                </a:solidFill>
                <a:latin typeface="Roboto"/>
                <a:ea typeface="Roboto"/>
                <a:cs typeface="Roboto"/>
                <a:sym typeface="Roboto"/>
              </a:rPr>
              <a:t>Конституційне право дитини на безоплатну правову допомогу: що варто знати? </a:t>
            </a:r>
            <a:r>
              <a:rPr lang="uk-UA" u="sng">
                <a:solidFill>
                  <a:schemeClr val="hlink"/>
                </a:solidFill>
                <a:latin typeface="Roboto"/>
                <a:ea typeface="Roboto"/>
                <a:cs typeface="Roboto"/>
                <a:sym typeface="Roboto"/>
                <a:hlinkClick r:id="rId8"/>
              </a:rPr>
              <a:t>https://www.hsa.org.ua/lectors/gretchenko-larysa/articles/konstituciine-pravo-ditini-na-bezoplatnu-pravovu-dopomogu-shho-varto-znati</a:t>
            </a:r>
            <a:r>
              <a:rPr lang="uk-UA">
                <a:solidFill>
                  <a:srgbClr val="222223"/>
                </a:solidFill>
                <a:latin typeface="Roboto"/>
                <a:ea typeface="Roboto"/>
                <a:cs typeface="Roboto"/>
                <a:sym typeface="Roboto"/>
              </a:rPr>
              <a:t> </a:t>
            </a:r>
            <a:endParaRPr>
              <a:solidFill>
                <a:srgbClr val="222223"/>
              </a:solidFill>
              <a:latin typeface="Roboto"/>
              <a:ea typeface="Roboto"/>
              <a:cs typeface="Roboto"/>
              <a:sym typeface="Roboto"/>
            </a:endParaRPr>
          </a:p>
          <a:p>
            <a:pPr marL="457200" lvl="0" indent="-291465" algn="l" rtl="0">
              <a:lnSpc>
                <a:spcPct val="120000"/>
              </a:lnSpc>
              <a:spcBef>
                <a:spcPts val="0"/>
              </a:spcBef>
              <a:spcAft>
                <a:spcPts val="0"/>
              </a:spcAft>
              <a:buClr>
                <a:srgbClr val="222223"/>
              </a:buClr>
              <a:buSzPct val="75000"/>
              <a:buFont typeface="Roboto"/>
              <a:buChar char="●"/>
            </a:pPr>
            <a:r>
              <a:rPr lang="uk-UA" b="1">
                <a:solidFill>
                  <a:srgbClr val="222223"/>
                </a:solidFill>
                <a:latin typeface="Roboto"/>
                <a:ea typeface="Roboto"/>
                <a:cs typeface="Roboto"/>
                <a:sym typeface="Roboto"/>
              </a:rPr>
              <a:t>Доступ дитини до правосуддя в сучасних реаліях: про виклики сьогодення, бар’єри та можливості розповіла Людмила Гриценко </a:t>
            </a:r>
            <a:r>
              <a:rPr lang="uk-UA" u="sng">
                <a:solidFill>
                  <a:schemeClr val="hlink"/>
                </a:solidFill>
                <a:latin typeface="Roboto"/>
                <a:ea typeface="Roboto"/>
                <a:cs typeface="Roboto"/>
                <a:sym typeface="Roboto"/>
                <a:hlinkClick r:id="rId9"/>
              </a:rPr>
              <a:t>https://www.hsa.org.ua/lectors/grytsenko-lyudmyla/articles/dostup-ditini-do-pravosuddia-v-sucasnix-realiiax-pro-vikliki-syogodennia-barjeri-ta-mozlivosti-rozpovila-liudmila-gricenko</a:t>
            </a:r>
            <a:r>
              <a:rPr lang="uk-UA">
                <a:solidFill>
                  <a:srgbClr val="222223"/>
                </a:solidFill>
                <a:latin typeface="Roboto"/>
                <a:ea typeface="Roboto"/>
                <a:cs typeface="Roboto"/>
                <a:sym typeface="Roboto"/>
              </a:rPr>
              <a:t> </a:t>
            </a:r>
            <a:endParaRPr>
              <a:solidFill>
                <a:srgbClr val="222223"/>
              </a:solidFill>
              <a:latin typeface="Roboto"/>
              <a:ea typeface="Roboto"/>
              <a:cs typeface="Roboto"/>
              <a:sym typeface="Roboto"/>
            </a:endParaRPr>
          </a:p>
          <a:p>
            <a:pPr marL="457200" lvl="0" indent="-291465" algn="l" rtl="0">
              <a:lnSpc>
                <a:spcPct val="120000"/>
              </a:lnSpc>
              <a:spcBef>
                <a:spcPts val="0"/>
              </a:spcBef>
              <a:spcAft>
                <a:spcPts val="0"/>
              </a:spcAft>
              <a:buClr>
                <a:srgbClr val="222223"/>
              </a:buClr>
              <a:buSzPts val="2640"/>
              <a:buFont typeface="Roboto"/>
              <a:buChar char="●"/>
            </a:pPr>
            <a:r>
              <a:rPr lang="uk-UA" b="1">
                <a:solidFill>
                  <a:srgbClr val="222223"/>
                </a:solidFill>
                <a:latin typeface="Roboto"/>
                <a:ea typeface="Roboto"/>
                <a:cs typeface="Roboto"/>
                <a:sym typeface="Roboto"/>
              </a:rPr>
              <a:t>Роль та значення висновку психолога в цивільних і кримінальних провадженнях </a:t>
            </a:r>
            <a:r>
              <a:rPr lang="uk-UA" u="sng">
                <a:solidFill>
                  <a:schemeClr val="hlink"/>
                </a:solidFill>
                <a:latin typeface="Roboto"/>
                <a:ea typeface="Roboto"/>
                <a:cs typeface="Roboto"/>
                <a:sym typeface="Roboto"/>
                <a:hlinkClick r:id="rId10"/>
              </a:rPr>
              <a:t>https://advokatpost.com/rol-ta-znachennia-vysnovku-psykholoha-v-tsyvilnykh-i-kryminalnykh-provadzhenniakh-advokat-liudmyla-hrytsenko/?fbclid=IwAR0SBxmoLpajxw1rJG2UWOOaR0JrfrfZw_lzHM3JE_EQsG8Uif95LhZLQrA</a:t>
            </a:r>
            <a:r>
              <a:rPr lang="uk-UA">
                <a:solidFill>
                  <a:srgbClr val="222223"/>
                </a:solidFill>
                <a:latin typeface="Roboto"/>
                <a:ea typeface="Roboto"/>
                <a:cs typeface="Roboto"/>
                <a:sym typeface="Roboto"/>
              </a:rPr>
              <a:t> </a:t>
            </a:r>
            <a:endParaRPr sz="900" b="1">
              <a:solidFill>
                <a:srgbClr val="234271"/>
              </a:solidFill>
              <a:latin typeface="Times New Roman"/>
              <a:ea typeface="Times New Roman"/>
              <a:cs typeface="Times New Roman"/>
              <a:sym typeface="Times New Roman"/>
            </a:endParaRPr>
          </a:p>
        </p:txBody>
      </p:sp>
      <p:sp>
        <p:nvSpPr>
          <p:cNvPr id="310" name="Google Shape;310;p28"/>
          <p:cNvSpPr/>
          <p:nvPr/>
        </p:nvSpPr>
        <p:spPr>
          <a:xfrm>
            <a:off x="1590425" y="149375"/>
            <a:ext cx="9801900" cy="7929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uk-UA" sz="3200" b="1" i="0" u="none" strike="noStrike" cap="none">
                <a:solidFill>
                  <a:schemeClr val="lt1"/>
                </a:solidFill>
                <a:latin typeface="Times New Roman"/>
                <a:ea typeface="Times New Roman"/>
                <a:cs typeface="Times New Roman"/>
                <a:sym typeface="Times New Roman"/>
              </a:rPr>
              <a:t>Корисні ресурси</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p:nvPr/>
        </p:nvSpPr>
        <p:spPr>
          <a:xfrm>
            <a:off x="1261949" y="571529"/>
            <a:ext cx="9745883" cy="707886"/>
          </a:xfrm>
          <a:prstGeom prst="rect">
            <a:avLst/>
          </a:prstGeom>
          <a:gradFill>
            <a:gsLst>
              <a:gs pos="0">
                <a:srgbClr val="3C518D"/>
              </a:gs>
              <a:gs pos="80000">
                <a:srgbClr val="4F6CBA"/>
              </a:gs>
              <a:gs pos="100000">
                <a:srgbClr val="4E6BBD"/>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uk-UA" sz="4000" b="1" i="0" u="none" strike="noStrike" cap="none">
                <a:solidFill>
                  <a:schemeClr val="lt1"/>
                </a:solidFill>
                <a:latin typeface="Times New Roman"/>
                <a:ea typeface="Times New Roman"/>
                <a:cs typeface="Times New Roman"/>
                <a:sym typeface="Times New Roman"/>
              </a:rPr>
              <a:t>ЗАПИТАННЯ ТА ВІДПОВІДІ</a:t>
            </a:r>
            <a:endParaRPr sz="4000" b="1" i="0" u="none" strike="noStrike" cap="none">
              <a:solidFill>
                <a:schemeClr val="lt1"/>
              </a:solidFill>
              <a:latin typeface="Times New Roman"/>
              <a:ea typeface="Times New Roman"/>
              <a:cs typeface="Times New Roman"/>
              <a:sym typeface="Times New Roman"/>
            </a:endParaRPr>
          </a:p>
        </p:txBody>
      </p:sp>
      <p:pic>
        <p:nvPicPr>
          <p:cNvPr id="316" name="Google Shape;316;p29"/>
          <p:cNvPicPr preferRelativeResize="0"/>
          <p:nvPr/>
        </p:nvPicPr>
        <p:blipFill rotWithShape="1">
          <a:blip r:embed="rId3">
            <a:alphaModFix/>
          </a:blip>
          <a:srcRect/>
          <a:stretch/>
        </p:blipFill>
        <p:spPr>
          <a:xfrm>
            <a:off x="2191191" y="2040278"/>
            <a:ext cx="7887401" cy="3807662"/>
          </a:xfrm>
          <a:prstGeom prst="rect">
            <a:avLst/>
          </a:prstGeom>
          <a:solidFill>
            <a:srgbClr val="FFFFFF"/>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0"/>
          <p:cNvSpPr/>
          <p:nvPr/>
        </p:nvSpPr>
        <p:spPr>
          <a:xfrm>
            <a:off x="1828800" y="116632"/>
            <a:ext cx="9042951" cy="960263"/>
          </a:xfrm>
          <a:prstGeom prst="roundRect">
            <a:avLst>
              <a:gd name="adj" fmla="val 16667"/>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uk-UA" sz="2800" b="1" i="0" u="none" strike="noStrike" cap="none">
                <a:solidFill>
                  <a:srgbClr val="FFFFFF"/>
                </a:solidFill>
                <a:latin typeface="Times New Roman"/>
                <a:ea typeface="Times New Roman"/>
                <a:cs typeface="Times New Roman"/>
                <a:sym typeface="Times New Roman"/>
              </a:rPr>
              <a:t>ЗВОРОТНІЙ ЗВ’ЯЗОК:</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uk-UA" sz="2800" b="1" i="0" u="none" strike="noStrike" cap="none">
                <a:solidFill>
                  <a:srgbClr val="FFFFFF"/>
                </a:solidFill>
                <a:latin typeface="Times New Roman"/>
                <a:ea typeface="Times New Roman"/>
                <a:cs typeface="Times New Roman"/>
                <a:sym typeface="Times New Roman"/>
              </a:rPr>
              <a:t>контактна інформація</a:t>
            </a:r>
            <a:endParaRPr sz="2800" b="1" i="0" u="none" strike="noStrike" cap="none">
              <a:solidFill>
                <a:srgbClr val="FFFFFF"/>
              </a:solidFill>
              <a:latin typeface="Times New Roman"/>
              <a:ea typeface="Times New Roman"/>
              <a:cs typeface="Times New Roman"/>
              <a:sym typeface="Times New Roman"/>
            </a:endParaRPr>
          </a:p>
        </p:txBody>
      </p:sp>
      <p:sp>
        <p:nvSpPr>
          <p:cNvPr id="322" name="Google Shape;322;p30"/>
          <p:cNvSpPr/>
          <p:nvPr/>
        </p:nvSpPr>
        <p:spPr>
          <a:xfrm>
            <a:off x="1747777" y="1659285"/>
            <a:ext cx="8958805" cy="37856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uk-UA" sz="3600" b="1" i="0" u="none" strike="noStrike" cap="none">
                <a:solidFill>
                  <a:srgbClr val="002060"/>
                </a:solidFill>
                <a:latin typeface="Times New Roman"/>
                <a:ea typeface="Times New Roman"/>
                <a:cs typeface="Times New Roman"/>
                <a:sym typeface="Times New Roman"/>
              </a:rPr>
              <a:t>Гретченко Лариса Леонідівна</a:t>
            </a:r>
            <a:br>
              <a:rPr lang="uk-UA" sz="3600" b="1" i="0" u="none" strike="noStrike" cap="none">
                <a:solidFill>
                  <a:srgbClr val="002060"/>
                </a:solidFill>
                <a:latin typeface="Times New Roman"/>
                <a:ea typeface="Times New Roman"/>
                <a:cs typeface="Times New Roman"/>
                <a:sym typeface="Times New Roman"/>
              </a:rPr>
            </a:br>
            <a:r>
              <a:rPr lang="uk-UA" sz="3600" b="1" i="0" u="none" strike="noStrike" cap="none">
                <a:solidFill>
                  <a:srgbClr val="002060"/>
                </a:solidFill>
                <a:latin typeface="Times New Roman"/>
                <a:ea typeface="Times New Roman"/>
                <a:cs typeface="Times New Roman"/>
                <a:sym typeface="Times New Roman"/>
              </a:rPr>
              <a:t>адвокат, медіатор</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00206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Arial"/>
              <a:buNone/>
            </a:pPr>
            <a:r>
              <a:rPr lang="uk-UA" sz="2800" b="1" i="0" u="none" strike="noStrike" cap="none">
                <a:solidFill>
                  <a:srgbClr val="002060"/>
                </a:solidFill>
                <a:latin typeface="Times New Roman"/>
                <a:ea typeface="Times New Roman"/>
                <a:cs typeface="Times New Roman"/>
                <a:sym typeface="Times New Roman"/>
              </a:rPr>
              <a:t>засоби зв’язку: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uk-UA" sz="2800" b="1" i="0" u="none" strike="noStrike" cap="none">
                <a:solidFill>
                  <a:srgbClr val="002060"/>
                </a:solidFill>
                <a:latin typeface="Times New Roman"/>
                <a:ea typeface="Times New Roman"/>
                <a:cs typeface="Times New Roman"/>
                <a:sym typeface="Times New Roman"/>
              </a:rPr>
              <a:t>тел. +38 (066) 440 98 52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uk-UA" sz="2800" b="1" i="0" u="none" strike="noStrike" cap="none">
                <a:solidFill>
                  <a:srgbClr val="002060"/>
                </a:solidFill>
                <a:latin typeface="Times New Roman"/>
                <a:ea typeface="Times New Roman"/>
                <a:cs typeface="Times New Roman"/>
                <a:sym typeface="Times New Roman"/>
              </a:rPr>
              <a:t>e-mail: </a:t>
            </a:r>
            <a:r>
              <a:rPr lang="uk-UA" sz="2800" b="0" i="0" u="sng" strike="noStrike" cap="none">
                <a:solidFill>
                  <a:schemeClr val="dk2"/>
                </a:solid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larisamail@i.ua</a:t>
            </a:r>
            <a:endParaRPr sz="2800" b="0" i="0" u="none" strike="noStrike" cap="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Arial"/>
              <a:buNone/>
            </a:pPr>
            <a:r>
              <a:rPr lang="uk-UA" sz="2800" b="0" i="0" u="sng" strike="noStrike" cap="none">
                <a:solidFill>
                  <a:schemeClr val="dk2"/>
                </a:solid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larisahretchenko@gmail.com</a:t>
            </a:r>
            <a:endParaRPr sz="2800" b="0" i="0" u="none" strike="noStrike" cap="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2"/>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a272cb20ac_0_17"/>
          <p:cNvSpPr txBox="1">
            <a:spLocks noGrp="1"/>
          </p:cNvSpPr>
          <p:nvPr>
            <p:ph type="title"/>
          </p:nvPr>
        </p:nvSpPr>
        <p:spPr>
          <a:xfrm>
            <a:off x="609600" y="0"/>
            <a:ext cx="10972800" cy="1122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2060"/>
              </a:buClr>
              <a:buSzPts val="3600"/>
              <a:buFont typeface="Times New Roman"/>
              <a:buNone/>
            </a:pPr>
            <a:r>
              <a:rPr lang="uk-UA" sz="3600" b="1">
                <a:solidFill>
                  <a:srgbClr val="002060"/>
                </a:solidFill>
                <a:latin typeface="Times New Roman"/>
                <a:ea typeface="Times New Roman"/>
                <a:cs typeface="Times New Roman"/>
                <a:sym typeface="Times New Roman"/>
              </a:rPr>
              <a:t/>
            </a:r>
            <a:br>
              <a:rPr lang="uk-UA" sz="3600" b="1">
                <a:solidFill>
                  <a:srgbClr val="002060"/>
                </a:solidFill>
                <a:latin typeface="Times New Roman"/>
                <a:ea typeface="Times New Roman"/>
                <a:cs typeface="Times New Roman"/>
                <a:sym typeface="Times New Roman"/>
              </a:rPr>
            </a:br>
            <a:endParaRPr/>
          </a:p>
        </p:txBody>
      </p:sp>
      <p:sp>
        <p:nvSpPr>
          <p:cNvPr id="119" name="Google Shape;119;g2a272cb20ac_0_17"/>
          <p:cNvSpPr txBox="1">
            <a:spLocks noGrp="1"/>
          </p:cNvSpPr>
          <p:nvPr>
            <p:ph type="body" idx="1"/>
          </p:nvPr>
        </p:nvSpPr>
        <p:spPr>
          <a:xfrm>
            <a:off x="609600" y="1388962"/>
            <a:ext cx="10972800" cy="4838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90C226"/>
              </a:buClr>
              <a:buSzPts val="1120"/>
              <a:buNone/>
            </a:pPr>
            <a:endParaRPr sz="1400" b="1" i="1">
              <a:solidFill>
                <a:srgbClr val="000000"/>
              </a:solidFill>
              <a:latin typeface="Times New Roman"/>
              <a:ea typeface="Times New Roman"/>
              <a:cs typeface="Times New Roman"/>
              <a:sym typeface="Times New Roman"/>
            </a:endParaRPr>
          </a:p>
          <a:p>
            <a:pPr marL="342900" lvl="0" indent="-215900" algn="l" rtl="0">
              <a:lnSpc>
                <a:spcPct val="100000"/>
              </a:lnSpc>
              <a:spcBef>
                <a:spcPts val="400"/>
              </a:spcBef>
              <a:spcAft>
                <a:spcPts val="0"/>
              </a:spcAft>
              <a:buClr>
                <a:srgbClr val="7F7F7F"/>
              </a:buClr>
              <a:buSzPts val="2000"/>
              <a:buNone/>
            </a:pPr>
            <a:endParaRPr sz="2000"/>
          </a:p>
        </p:txBody>
      </p:sp>
      <p:pic>
        <p:nvPicPr>
          <p:cNvPr id="120" name="Google Shape;120;g2a272cb20ac_0_17"/>
          <p:cNvPicPr preferRelativeResize="0"/>
          <p:nvPr/>
        </p:nvPicPr>
        <p:blipFill rotWithShape="1">
          <a:blip r:embed="rId3">
            <a:alphaModFix/>
          </a:blip>
          <a:srcRect/>
          <a:stretch/>
        </p:blipFill>
        <p:spPr>
          <a:xfrm>
            <a:off x="1176325" y="167525"/>
            <a:ext cx="9704726" cy="645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609600" y="0"/>
            <a:ext cx="10972800" cy="1122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2060"/>
              </a:buClr>
              <a:buSzPts val="3600"/>
              <a:buFont typeface="Times New Roman"/>
              <a:buNone/>
            </a:pPr>
            <a:r>
              <a:rPr lang="uk-UA" sz="3600" b="1">
                <a:solidFill>
                  <a:srgbClr val="002060"/>
                </a:solidFill>
                <a:latin typeface="Times New Roman"/>
                <a:ea typeface="Times New Roman"/>
                <a:cs typeface="Times New Roman"/>
                <a:sym typeface="Times New Roman"/>
              </a:rPr>
              <a:t/>
            </a:r>
            <a:br>
              <a:rPr lang="uk-UA" sz="3600" b="1">
                <a:solidFill>
                  <a:srgbClr val="002060"/>
                </a:solidFill>
                <a:latin typeface="Times New Roman"/>
                <a:ea typeface="Times New Roman"/>
                <a:cs typeface="Times New Roman"/>
                <a:sym typeface="Times New Roman"/>
              </a:rPr>
            </a:br>
            <a:endParaRPr/>
          </a:p>
        </p:txBody>
      </p:sp>
      <p:sp>
        <p:nvSpPr>
          <p:cNvPr id="126" name="Google Shape;126;p7"/>
          <p:cNvSpPr/>
          <p:nvPr/>
        </p:nvSpPr>
        <p:spPr>
          <a:xfrm>
            <a:off x="949125" y="163097"/>
            <a:ext cx="10781700" cy="7155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uk-UA" sz="3400" b="1" i="0" u="none" strike="noStrike" cap="none">
                <a:solidFill>
                  <a:schemeClr val="lt1"/>
                </a:solidFill>
                <a:latin typeface="Times New Roman"/>
                <a:ea typeface="Times New Roman"/>
                <a:cs typeface="Times New Roman"/>
                <a:sym typeface="Times New Roman"/>
              </a:rPr>
              <a:t>Основні принципи правосуддя, дружнього до дитини</a:t>
            </a:r>
            <a:endParaRPr sz="1800" b="0" i="0" u="none" strike="noStrike" cap="none">
              <a:solidFill>
                <a:schemeClr val="lt1"/>
              </a:solidFill>
              <a:latin typeface="Palatino Linotype"/>
              <a:ea typeface="Palatino Linotype"/>
              <a:cs typeface="Palatino Linotype"/>
              <a:sym typeface="Palatino Linotype"/>
            </a:endParaRPr>
          </a:p>
        </p:txBody>
      </p:sp>
      <p:pic>
        <p:nvPicPr>
          <p:cNvPr id="127" name="Google Shape;127;p7"/>
          <p:cNvPicPr preferRelativeResize="0"/>
          <p:nvPr/>
        </p:nvPicPr>
        <p:blipFill rotWithShape="1">
          <a:blip r:embed="rId3">
            <a:alphaModFix/>
          </a:blip>
          <a:srcRect/>
          <a:stretch/>
        </p:blipFill>
        <p:spPr>
          <a:xfrm>
            <a:off x="1522750" y="1088600"/>
            <a:ext cx="9159025" cy="5677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609600" y="0"/>
            <a:ext cx="10972800" cy="1122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2060"/>
              </a:buClr>
              <a:buSzPts val="3600"/>
              <a:buFont typeface="Times New Roman"/>
              <a:buNone/>
            </a:pPr>
            <a:r>
              <a:rPr lang="uk-UA" sz="3600" b="1">
                <a:solidFill>
                  <a:srgbClr val="002060"/>
                </a:solidFill>
                <a:latin typeface="Times New Roman"/>
                <a:ea typeface="Times New Roman"/>
                <a:cs typeface="Times New Roman"/>
                <a:sym typeface="Times New Roman"/>
              </a:rPr>
              <a:t/>
            </a:r>
            <a:br>
              <a:rPr lang="uk-UA" sz="3600" b="1">
                <a:solidFill>
                  <a:srgbClr val="002060"/>
                </a:solidFill>
                <a:latin typeface="Times New Roman"/>
                <a:ea typeface="Times New Roman"/>
                <a:cs typeface="Times New Roman"/>
                <a:sym typeface="Times New Roman"/>
              </a:rPr>
            </a:br>
            <a:endParaRPr/>
          </a:p>
        </p:txBody>
      </p:sp>
      <p:sp>
        <p:nvSpPr>
          <p:cNvPr id="133" name="Google Shape;133;p8"/>
          <p:cNvSpPr txBox="1">
            <a:spLocks noGrp="1"/>
          </p:cNvSpPr>
          <p:nvPr>
            <p:ph type="body" idx="1"/>
          </p:nvPr>
        </p:nvSpPr>
        <p:spPr>
          <a:xfrm>
            <a:off x="609600" y="1388962"/>
            <a:ext cx="10972800" cy="4838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90C226"/>
              </a:buClr>
              <a:buSzPts val="1120"/>
              <a:buNone/>
            </a:pPr>
            <a:endParaRPr sz="1400" b="1" i="1">
              <a:solidFill>
                <a:srgbClr val="000000"/>
              </a:solidFill>
              <a:latin typeface="Times New Roman"/>
              <a:ea typeface="Times New Roman"/>
              <a:cs typeface="Times New Roman"/>
              <a:sym typeface="Times New Roman"/>
            </a:endParaRPr>
          </a:p>
          <a:p>
            <a:pPr marL="0" lvl="0" indent="0" algn="just" rtl="0">
              <a:lnSpc>
                <a:spcPct val="80000"/>
              </a:lnSpc>
              <a:spcBef>
                <a:spcPts val="0"/>
              </a:spcBef>
              <a:spcAft>
                <a:spcPts val="0"/>
              </a:spcAft>
              <a:buClr>
                <a:srgbClr val="90C226"/>
              </a:buClr>
              <a:buSzPts val="1440"/>
              <a:buNone/>
            </a:pPr>
            <a:r>
              <a:rPr lang="uk-UA" sz="1800" b="1" u="sng">
                <a:solidFill>
                  <a:srgbClr val="002060"/>
                </a:solidFill>
                <a:latin typeface="Times New Roman"/>
                <a:ea typeface="Times New Roman"/>
                <a:cs typeface="Times New Roman"/>
                <a:sym typeface="Times New Roman"/>
              </a:rPr>
              <a:t>Стаття 3</a:t>
            </a:r>
            <a:endParaRPr sz="1800" b="1" u="sng">
              <a:solidFill>
                <a:srgbClr val="002060"/>
              </a:solidFill>
              <a:latin typeface="Times New Roman"/>
              <a:ea typeface="Times New Roman"/>
              <a:cs typeface="Times New Roman"/>
              <a:sym typeface="Times New Roman"/>
            </a:endParaRPr>
          </a:p>
          <a:p>
            <a:pPr marL="0" lvl="0" indent="0" algn="just" rtl="0">
              <a:lnSpc>
                <a:spcPct val="80000"/>
              </a:lnSpc>
              <a:spcBef>
                <a:spcPts val="0"/>
              </a:spcBef>
              <a:spcAft>
                <a:spcPts val="0"/>
              </a:spcAft>
              <a:buClr>
                <a:srgbClr val="90C226"/>
              </a:buClr>
              <a:buSzPts val="1600"/>
              <a:buNone/>
            </a:pPr>
            <a:r>
              <a:rPr lang="uk-UA" sz="2000" b="1">
                <a:solidFill>
                  <a:srgbClr val="7F7F7F"/>
                </a:solidFill>
                <a:latin typeface="Times New Roman"/>
                <a:ea typeface="Times New Roman"/>
                <a:cs typeface="Times New Roman"/>
                <a:sym typeface="Times New Roman"/>
              </a:rPr>
              <a:t> </a:t>
            </a:r>
            <a:r>
              <a:rPr lang="uk-UA" sz="2000" b="1">
                <a:solidFill>
                  <a:srgbClr val="002060"/>
                </a:solidFill>
                <a:latin typeface="Times New Roman"/>
                <a:ea typeface="Times New Roman"/>
                <a:cs typeface="Times New Roman"/>
                <a:sym typeface="Times New Roman"/>
              </a:rPr>
              <a:t>В усіх діях щодо дітей</a:t>
            </a:r>
            <a:r>
              <a:rPr lang="uk-UA" sz="2000">
                <a:solidFill>
                  <a:srgbClr val="002060"/>
                </a:solidFill>
                <a:latin typeface="Times New Roman"/>
                <a:ea typeface="Times New Roman"/>
                <a:cs typeface="Times New Roman"/>
                <a:sym typeface="Times New Roman"/>
              </a:rPr>
              <a:t>, </a:t>
            </a:r>
            <a:r>
              <a:rPr lang="uk-UA" sz="2000" b="1">
                <a:solidFill>
                  <a:srgbClr val="002060"/>
                </a:solidFill>
                <a:latin typeface="Times New Roman"/>
                <a:ea typeface="Times New Roman"/>
                <a:cs typeface="Times New Roman"/>
                <a:sym typeface="Times New Roman"/>
              </a:rPr>
              <a:t>незалежно від того, здійснюються вони державними  чи приватними  установами, що займаються питаннями  соціального забезпечення, судами, адміністративними чи законодавчими  органами, першочергова увага приділяється </a:t>
            </a:r>
            <a:r>
              <a:rPr lang="uk-UA" sz="2000" b="1">
                <a:solidFill>
                  <a:srgbClr val="C00000"/>
                </a:solidFill>
                <a:latin typeface="Times New Roman"/>
                <a:ea typeface="Times New Roman"/>
                <a:cs typeface="Times New Roman"/>
                <a:sym typeface="Times New Roman"/>
              </a:rPr>
              <a:t>якнайкращому забезпеченню  інтересів дитини.</a:t>
            </a:r>
            <a:endParaRPr/>
          </a:p>
          <a:p>
            <a:pPr marL="0" lvl="0" indent="0" algn="just" rtl="0">
              <a:lnSpc>
                <a:spcPct val="80000"/>
              </a:lnSpc>
              <a:spcBef>
                <a:spcPts val="0"/>
              </a:spcBef>
              <a:spcAft>
                <a:spcPts val="0"/>
              </a:spcAft>
              <a:buClr>
                <a:srgbClr val="90C226"/>
              </a:buClr>
              <a:buSzPts val="1440"/>
              <a:buNone/>
            </a:pPr>
            <a:endParaRPr sz="1800" b="1" u="sng">
              <a:solidFill>
                <a:srgbClr val="0E57C4"/>
              </a:solidFill>
              <a:latin typeface="Times New Roman"/>
              <a:ea typeface="Times New Roman"/>
              <a:cs typeface="Times New Roman"/>
              <a:sym typeface="Times New Roman"/>
            </a:endParaRPr>
          </a:p>
          <a:p>
            <a:pPr marL="0" lvl="0" indent="0" algn="just" rtl="0">
              <a:lnSpc>
                <a:spcPct val="80000"/>
              </a:lnSpc>
              <a:spcBef>
                <a:spcPts val="0"/>
              </a:spcBef>
              <a:spcAft>
                <a:spcPts val="0"/>
              </a:spcAft>
              <a:buClr>
                <a:srgbClr val="90C226"/>
              </a:buClr>
              <a:buSzPts val="1440"/>
              <a:buNone/>
            </a:pPr>
            <a:endParaRPr sz="1800" b="1" u="sng">
              <a:solidFill>
                <a:srgbClr val="0E57C4"/>
              </a:solidFill>
              <a:latin typeface="Times New Roman"/>
              <a:ea typeface="Times New Roman"/>
              <a:cs typeface="Times New Roman"/>
              <a:sym typeface="Times New Roman"/>
            </a:endParaRPr>
          </a:p>
          <a:p>
            <a:pPr marL="0" lvl="0" indent="0" algn="just" rtl="0">
              <a:lnSpc>
                <a:spcPct val="80000"/>
              </a:lnSpc>
              <a:spcBef>
                <a:spcPts val="0"/>
              </a:spcBef>
              <a:spcAft>
                <a:spcPts val="0"/>
              </a:spcAft>
              <a:buClr>
                <a:srgbClr val="90C226"/>
              </a:buClr>
              <a:buSzPts val="1440"/>
              <a:buNone/>
            </a:pPr>
            <a:r>
              <a:rPr lang="uk-UA" sz="1800" b="1" u="sng">
                <a:solidFill>
                  <a:srgbClr val="002060"/>
                </a:solidFill>
                <a:latin typeface="Times New Roman"/>
                <a:ea typeface="Times New Roman"/>
                <a:cs typeface="Times New Roman"/>
                <a:sym typeface="Times New Roman"/>
              </a:rPr>
              <a:t>Стаття 12</a:t>
            </a:r>
            <a:endParaRPr/>
          </a:p>
          <a:p>
            <a:pPr marL="0" lvl="0" indent="0" algn="just" rtl="0">
              <a:lnSpc>
                <a:spcPct val="80000"/>
              </a:lnSpc>
              <a:spcBef>
                <a:spcPts val="0"/>
              </a:spcBef>
              <a:spcAft>
                <a:spcPts val="0"/>
              </a:spcAft>
              <a:buClr>
                <a:srgbClr val="90C226"/>
              </a:buClr>
              <a:buSzPts val="1600"/>
              <a:buNone/>
            </a:pPr>
            <a:r>
              <a:rPr lang="uk-UA" sz="2000" b="1">
                <a:solidFill>
                  <a:srgbClr val="002060"/>
                </a:solidFill>
                <a:latin typeface="Times New Roman"/>
                <a:ea typeface="Times New Roman"/>
                <a:cs typeface="Times New Roman"/>
                <a:sym typeface="Times New Roman"/>
              </a:rPr>
              <a:t>Держави-учасниці забезпечують дитині, здатній сформулювати власні погляди, </a:t>
            </a:r>
            <a:r>
              <a:rPr lang="uk-UA" sz="2000" b="1">
                <a:solidFill>
                  <a:srgbClr val="C00000"/>
                </a:solidFill>
                <a:latin typeface="Times New Roman"/>
                <a:ea typeface="Times New Roman"/>
                <a:cs typeface="Times New Roman"/>
                <a:sym typeface="Times New Roman"/>
              </a:rPr>
              <a:t>право вільно висловлювати ці погляди з усіх питань, що торкаються дитини, </a:t>
            </a:r>
            <a:r>
              <a:rPr lang="uk-UA" sz="2000" b="1">
                <a:solidFill>
                  <a:srgbClr val="002060"/>
                </a:solidFill>
                <a:latin typeface="Times New Roman"/>
                <a:ea typeface="Times New Roman"/>
                <a:cs typeface="Times New Roman"/>
                <a:sym typeface="Times New Roman"/>
              </a:rPr>
              <a:t>причому поглядам дитини приділяється належна увага згідно з її віком і зрілістю.</a:t>
            </a:r>
            <a:endParaRPr/>
          </a:p>
          <a:p>
            <a:pPr marL="0" lvl="0" indent="0" algn="just" rtl="0">
              <a:lnSpc>
                <a:spcPct val="80000"/>
              </a:lnSpc>
              <a:spcBef>
                <a:spcPts val="0"/>
              </a:spcBef>
              <a:spcAft>
                <a:spcPts val="0"/>
              </a:spcAft>
              <a:buClr>
                <a:srgbClr val="90C226"/>
              </a:buClr>
              <a:buSzPts val="1600"/>
              <a:buNone/>
            </a:pPr>
            <a:r>
              <a:rPr lang="uk-UA" sz="2000" b="1">
                <a:solidFill>
                  <a:srgbClr val="002060"/>
                </a:solidFill>
                <a:latin typeface="Times New Roman"/>
                <a:ea typeface="Times New Roman"/>
                <a:cs typeface="Times New Roman"/>
                <a:sym typeface="Times New Roman"/>
              </a:rPr>
              <a:t>3 цією метою дитині, зокрема, надається можливість бути заслуханою в ході будь-якого судового чи адміністративного розгляду, що торкається дитини, безпосередньо або через представника чи відповідний орган у порядку, передбаченому процесуальними нормами національного законодавства.</a:t>
            </a:r>
            <a:endParaRPr sz="2000" b="1">
              <a:solidFill>
                <a:srgbClr val="002060"/>
              </a:solidFill>
              <a:latin typeface="Times New Roman"/>
              <a:ea typeface="Times New Roman"/>
              <a:cs typeface="Times New Roman"/>
              <a:sym typeface="Times New Roman"/>
            </a:endParaRPr>
          </a:p>
          <a:p>
            <a:pPr marL="342900" lvl="0" indent="-215900" algn="l" rtl="0">
              <a:lnSpc>
                <a:spcPct val="100000"/>
              </a:lnSpc>
              <a:spcBef>
                <a:spcPts val="400"/>
              </a:spcBef>
              <a:spcAft>
                <a:spcPts val="0"/>
              </a:spcAft>
              <a:buClr>
                <a:srgbClr val="7F7F7F"/>
              </a:buClr>
              <a:buSzPts val="2000"/>
              <a:buNone/>
            </a:pPr>
            <a:endParaRPr sz="2000"/>
          </a:p>
        </p:txBody>
      </p:sp>
      <p:sp>
        <p:nvSpPr>
          <p:cNvPr id="134" name="Google Shape;134;p8"/>
          <p:cNvSpPr/>
          <p:nvPr/>
        </p:nvSpPr>
        <p:spPr>
          <a:xfrm>
            <a:off x="949122" y="163090"/>
            <a:ext cx="10845600" cy="9705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uk-UA" sz="3600" b="1" i="0" u="none" strike="noStrike" cap="none">
                <a:solidFill>
                  <a:schemeClr val="lt1"/>
                </a:solidFill>
                <a:latin typeface="Times New Roman"/>
                <a:ea typeface="Times New Roman"/>
                <a:cs typeface="Times New Roman"/>
                <a:sym typeface="Times New Roman"/>
              </a:rPr>
              <a:t>Конвенція про права дитини</a:t>
            </a:r>
            <a:r>
              <a:rPr lang="uk-UA" sz="3600" b="0" i="0" u="none" strike="noStrike" cap="none">
                <a:solidFill>
                  <a:schemeClr val="lt1"/>
                </a:solidFill>
                <a:latin typeface="Times New Roman"/>
                <a:ea typeface="Times New Roman"/>
                <a:cs typeface="Times New Roman"/>
                <a:sym typeface="Times New Roman"/>
              </a:rPr>
              <a:t> </a:t>
            </a:r>
            <a:r>
              <a:rPr lang="uk-UA" sz="2400" b="0" i="0" u="none" strike="noStrike" cap="none">
                <a:solidFill>
                  <a:schemeClr val="lt1"/>
                </a:solidFill>
                <a:latin typeface="Times New Roman"/>
                <a:ea typeface="Times New Roman"/>
                <a:cs typeface="Times New Roman"/>
                <a:sym typeface="Times New Roman"/>
              </a:rPr>
              <a:t/>
            </a:r>
            <a:br>
              <a:rPr lang="uk-UA" sz="2400" b="0" i="0" u="none" strike="noStrike" cap="none">
                <a:solidFill>
                  <a:schemeClr val="lt1"/>
                </a:solidFill>
                <a:latin typeface="Times New Roman"/>
                <a:ea typeface="Times New Roman"/>
                <a:cs typeface="Times New Roman"/>
                <a:sym typeface="Times New Roman"/>
              </a:rPr>
            </a:br>
            <a:r>
              <a:rPr lang="uk-UA" sz="1400" b="1" i="1" u="none" strike="noStrike" cap="none">
                <a:solidFill>
                  <a:schemeClr val="lt1"/>
                </a:solidFill>
                <a:latin typeface="Times New Roman"/>
                <a:ea typeface="Times New Roman"/>
                <a:cs typeface="Times New Roman"/>
                <a:sym typeface="Times New Roman"/>
              </a:rPr>
              <a:t>прийнята Генеральною Асамблеєю ООН 20.11.1989 р., ратифікована Україною 27.02.1991 р.</a:t>
            </a:r>
            <a:endParaRPr sz="20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body" idx="1"/>
          </p:nvPr>
        </p:nvSpPr>
        <p:spPr>
          <a:xfrm>
            <a:off x="609600" y="428267"/>
            <a:ext cx="10972800" cy="631977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90C226"/>
              </a:buClr>
              <a:buSzPts val="1520"/>
              <a:buNone/>
            </a:pPr>
            <a:endParaRPr sz="1900" b="1">
              <a:solidFill>
                <a:srgbClr val="002060"/>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rgbClr val="90C226"/>
              </a:buClr>
              <a:buSzPts val="1520"/>
              <a:buNone/>
            </a:pPr>
            <a:endParaRPr sz="1900" b="1">
              <a:solidFill>
                <a:srgbClr val="002060"/>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rgbClr val="90C226"/>
              </a:buClr>
              <a:buSzPts val="1520"/>
              <a:buNone/>
            </a:pPr>
            <a:endParaRPr sz="1900" b="1">
              <a:solidFill>
                <a:srgbClr val="002060"/>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rgbClr val="90C226"/>
              </a:buClr>
              <a:buSzPts val="1520"/>
              <a:buNone/>
            </a:pPr>
            <a:r>
              <a:rPr lang="uk-UA" sz="1900" b="1">
                <a:solidFill>
                  <a:srgbClr val="002060"/>
                </a:solidFill>
                <a:latin typeface="Times New Roman"/>
                <a:ea typeface="Times New Roman"/>
                <a:cs typeface="Times New Roman"/>
                <a:sym typeface="Times New Roman"/>
              </a:rPr>
              <a:t>Перелік елементів, які можуть розглядатися при проведенні оцінки </a:t>
            </a:r>
            <a:endParaRPr/>
          </a:p>
          <a:p>
            <a:pPr marL="0" lvl="0" indent="0" algn="ctr" rtl="0">
              <a:lnSpc>
                <a:spcPct val="100000"/>
              </a:lnSpc>
              <a:spcBef>
                <a:spcPts val="0"/>
              </a:spcBef>
              <a:spcAft>
                <a:spcPts val="0"/>
              </a:spcAft>
              <a:buClr>
                <a:srgbClr val="90C226"/>
              </a:buClr>
              <a:buSzPts val="1520"/>
              <a:buNone/>
            </a:pPr>
            <a:r>
              <a:rPr lang="uk-UA" sz="1900" b="1">
                <a:solidFill>
                  <a:srgbClr val="C00000"/>
                </a:solidFill>
                <a:latin typeface="Times New Roman"/>
                <a:ea typeface="Times New Roman"/>
                <a:cs typeface="Times New Roman"/>
                <a:sym typeface="Times New Roman"/>
              </a:rPr>
              <a:t>найкращих інтересів дитини:</a:t>
            </a:r>
            <a:endParaRPr sz="1900" b="1">
              <a:solidFill>
                <a:srgbClr val="C0000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погляди та прагнення дитини;</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її особистість, вік та стать, персональна історія та соціально-культурне тло;</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турбота, захист і безпека дитини;</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благополуччя дитини;</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сімейне оточення, стосунки та контакти з сім'єю;</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соціальні контакти дитини з однолітками і дорослими;</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фактори вразливості, тобто ризики, з якими дитина стикається, і можливості  </a:t>
            </a:r>
            <a:endParaRPr sz="1800">
              <a:solidFill>
                <a:srgbClr val="002060"/>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2060"/>
              </a:buClr>
              <a:buSzPts val="1440"/>
              <a:buNone/>
            </a:pPr>
            <a:r>
              <a:rPr lang="uk-UA" sz="1800">
                <a:solidFill>
                  <a:srgbClr val="002060"/>
                </a:solidFill>
                <a:latin typeface="Times New Roman"/>
                <a:ea typeface="Times New Roman"/>
                <a:cs typeface="Times New Roman"/>
                <a:sym typeface="Times New Roman"/>
              </a:rPr>
              <a:t>      захисту, забезпечення її прав і можливостей;</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наявні в дитини навички та розвиток її здібностей;</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права і потреби у галузях охорони здоров'я та освіти;</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000"/>
              <a:buFont typeface="Noto Sans Symbols"/>
              <a:buChar char="❖"/>
            </a:pPr>
            <a:r>
              <a:rPr lang="uk-UA" sz="1800">
                <a:solidFill>
                  <a:srgbClr val="002060"/>
                </a:solidFill>
                <a:latin typeface="Times New Roman"/>
                <a:ea typeface="Times New Roman"/>
                <a:cs typeface="Times New Roman"/>
                <a:sym typeface="Times New Roman"/>
              </a:rPr>
              <a:t>розвиток дитини, її поступовий перехід у доросле і самостійне життя;</a:t>
            </a:r>
            <a:endParaRPr sz="1800">
              <a:solidFill>
                <a:srgbClr val="002060"/>
              </a:solidFill>
              <a:latin typeface="Times New Roman"/>
              <a:ea typeface="Times New Roman"/>
              <a:cs typeface="Times New Roman"/>
              <a:sym typeface="Times New Roman"/>
            </a:endParaRPr>
          </a:p>
          <a:p>
            <a:pPr marL="273050" lvl="0" indent="-273050" algn="l" rtl="0">
              <a:lnSpc>
                <a:spcPct val="100000"/>
              </a:lnSpc>
              <a:spcBef>
                <a:spcPts val="0"/>
              </a:spcBef>
              <a:spcAft>
                <a:spcPts val="0"/>
              </a:spcAft>
              <a:buClr>
                <a:srgbClr val="002060"/>
              </a:buClr>
              <a:buSzPts val="1440"/>
              <a:buFont typeface="Noto Sans Symbols"/>
              <a:buChar char="❖"/>
            </a:pPr>
            <a:r>
              <a:rPr lang="uk-UA" sz="1800">
                <a:solidFill>
                  <a:srgbClr val="002060"/>
                </a:solidFill>
                <a:latin typeface="Times New Roman"/>
                <a:ea typeface="Times New Roman"/>
                <a:cs typeface="Times New Roman"/>
                <a:sym typeface="Times New Roman"/>
              </a:rPr>
              <a:t>будь-які інші особливі потреби дитини. </a:t>
            </a:r>
            <a:endParaRPr sz="1800">
              <a:solidFill>
                <a:srgbClr val="002060"/>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2060"/>
              </a:buClr>
              <a:buSzPts val="1360"/>
              <a:buNone/>
            </a:pPr>
            <a:endParaRPr sz="1700">
              <a:solidFill>
                <a:srgbClr val="002060"/>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rgbClr val="629DD1"/>
              </a:buClr>
              <a:buSzPts val="1260"/>
              <a:buNone/>
            </a:pPr>
            <a:r>
              <a:rPr lang="uk-UA" sz="1800" b="1">
                <a:solidFill>
                  <a:srgbClr val="C00000"/>
                </a:solidFill>
                <a:latin typeface="Times New Roman"/>
                <a:ea typeface="Times New Roman"/>
                <a:cs typeface="Times New Roman"/>
                <a:sym typeface="Times New Roman"/>
              </a:rPr>
              <a:t>Особливості  реалізації права дитини бути заслуханою в різних обставинах та ситуаціях</a:t>
            </a:r>
            <a:endParaRPr/>
          </a:p>
          <a:p>
            <a:pPr marL="0" lvl="0" indent="0" algn="ctr" rtl="0">
              <a:lnSpc>
                <a:spcPct val="115000"/>
              </a:lnSpc>
              <a:spcBef>
                <a:spcPts val="0"/>
              </a:spcBef>
              <a:spcAft>
                <a:spcPts val="0"/>
              </a:spcAft>
              <a:buClr>
                <a:srgbClr val="629DD1"/>
              </a:buClr>
              <a:buSzPts val="1120"/>
              <a:buNone/>
            </a:pPr>
            <a:r>
              <a:rPr lang="uk-UA" sz="1600" b="1">
                <a:solidFill>
                  <a:srgbClr val="002060"/>
                </a:solidFill>
                <a:latin typeface="Times New Roman"/>
                <a:ea typeface="Times New Roman"/>
                <a:cs typeface="Times New Roman"/>
                <a:sym typeface="Times New Roman"/>
              </a:rPr>
              <a:t> </a:t>
            </a:r>
            <a:r>
              <a:rPr lang="uk-UA" sz="1800" b="1">
                <a:solidFill>
                  <a:srgbClr val="002060"/>
                </a:solidFill>
                <a:latin typeface="Times New Roman"/>
                <a:ea typeface="Times New Roman"/>
                <a:cs typeface="Times New Roman"/>
                <a:sym typeface="Times New Roman"/>
              </a:rPr>
              <a:t> розкрито  Комітетом ООН із прав дитини в Зауваженнях загального порядку № 12 (2009)</a:t>
            </a:r>
            <a:endParaRPr/>
          </a:p>
          <a:p>
            <a:pPr marL="0" lvl="0" indent="0" algn="ctr" rtl="0">
              <a:lnSpc>
                <a:spcPct val="115000"/>
              </a:lnSpc>
              <a:spcBef>
                <a:spcPts val="0"/>
              </a:spcBef>
              <a:spcAft>
                <a:spcPts val="0"/>
              </a:spcAft>
              <a:buClr>
                <a:srgbClr val="629DD1"/>
              </a:buClr>
              <a:buSzPts val="1260"/>
              <a:buNone/>
            </a:pPr>
            <a:r>
              <a:rPr lang="uk-UA" sz="1800" b="1">
                <a:solidFill>
                  <a:srgbClr val="002060"/>
                </a:solidFill>
                <a:latin typeface="Times New Roman"/>
                <a:ea typeface="Times New Roman"/>
                <a:cs typeface="Times New Roman"/>
                <a:sym typeface="Times New Roman"/>
              </a:rPr>
              <a:t> «Право дитини бути заслуханою»</a:t>
            </a:r>
            <a:endParaRPr sz="1800" b="1">
              <a:solidFill>
                <a:srgbClr val="002060"/>
              </a:solidFill>
            </a:endParaRPr>
          </a:p>
          <a:p>
            <a:pPr marL="0" lvl="0" indent="0" algn="l" rtl="0">
              <a:lnSpc>
                <a:spcPct val="100000"/>
              </a:lnSpc>
              <a:spcBef>
                <a:spcPts val="600"/>
              </a:spcBef>
              <a:spcAft>
                <a:spcPts val="0"/>
              </a:spcAft>
              <a:buClr>
                <a:srgbClr val="002060"/>
              </a:buClr>
              <a:buSzPts val="1360"/>
              <a:buNone/>
            </a:pPr>
            <a:endParaRPr sz="1700">
              <a:solidFill>
                <a:srgbClr val="002060"/>
              </a:solidFill>
              <a:latin typeface="Times New Roman"/>
              <a:ea typeface="Times New Roman"/>
              <a:cs typeface="Times New Roman"/>
              <a:sym typeface="Times New Roman"/>
            </a:endParaRPr>
          </a:p>
          <a:p>
            <a:pPr marL="342900" lvl="0" indent="-190500" algn="l" rtl="0">
              <a:lnSpc>
                <a:spcPct val="100000"/>
              </a:lnSpc>
              <a:spcBef>
                <a:spcPts val="480"/>
              </a:spcBef>
              <a:spcAft>
                <a:spcPts val="0"/>
              </a:spcAft>
              <a:buClr>
                <a:srgbClr val="7F7F7F"/>
              </a:buClr>
              <a:buSzPts val="2400"/>
              <a:buNone/>
            </a:pPr>
            <a:endParaRPr>
              <a:solidFill>
                <a:srgbClr val="002060"/>
              </a:solidFill>
            </a:endParaRPr>
          </a:p>
        </p:txBody>
      </p:sp>
      <p:sp>
        <p:nvSpPr>
          <p:cNvPr id="140" name="Google Shape;140;p9"/>
          <p:cNvSpPr/>
          <p:nvPr/>
        </p:nvSpPr>
        <p:spPr>
          <a:xfrm>
            <a:off x="555584" y="0"/>
            <a:ext cx="11636415" cy="1072634"/>
          </a:xfrm>
          <a:prstGeom prst="roundRect">
            <a:avLst>
              <a:gd name="adj" fmla="val 16667"/>
            </a:avLst>
          </a:prstGeom>
          <a:gradFill>
            <a:gsLst>
              <a:gs pos="0">
                <a:srgbClr val="3C518D"/>
              </a:gs>
              <a:gs pos="80000">
                <a:srgbClr val="4F6CBA"/>
              </a:gs>
              <a:gs pos="100000">
                <a:srgbClr val="4E6BBD"/>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uk-UA" sz="1900" b="1" i="0" u="none" strike="noStrike" cap="none">
                <a:solidFill>
                  <a:schemeClr val="lt1"/>
                </a:solidFill>
                <a:latin typeface="Times New Roman"/>
                <a:ea typeface="Times New Roman"/>
                <a:cs typeface="Times New Roman"/>
                <a:sym typeface="Times New Roman"/>
              </a:rPr>
              <a:t>Принцип «найкращих інтересів дитини»</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uk-UA" sz="1900" b="1" i="0" u="none" strike="noStrike" cap="none">
                <a:solidFill>
                  <a:schemeClr val="lt1"/>
                </a:solidFill>
                <a:latin typeface="Times New Roman"/>
                <a:ea typeface="Times New Roman"/>
                <a:cs typeface="Times New Roman"/>
                <a:sym typeface="Times New Roman"/>
              </a:rPr>
              <a:t> докладно розкритий Комітетом ООН із прав дитини у  Зауваженні загального порядку № 14 (2013) </a:t>
            </a:r>
            <a:endParaRPr sz="19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900"/>
              <a:buFont typeface="Arial"/>
              <a:buNone/>
            </a:pPr>
            <a:r>
              <a:rPr lang="uk-UA" sz="1900" b="1" i="0" u="none" strike="noStrike" cap="none">
                <a:solidFill>
                  <a:schemeClr val="lt1"/>
                </a:solidFill>
                <a:latin typeface="Times New Roman"/>
                <a:ea typeface="Times New Roman"/>
                <a:cs typeface="Times New Roman"/>
                <a:sym typeface="Times New Roman"/>
              </a:rPr>
              <a:t> «Про право дитини на приділення першочергової уваги  якнайкращому забезпеченню її інтересів»</a:t>
            </a:r>
            <a:endParaRPr sz="19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2"/>
          <p:cNvSpPr txBox="1">
            <a:spLocks noGrp="1"/>
          </p:cNvSpPr>
          <p:nvPr>
            <p:ph type="body" idx="1"/>
          </p:nvPr>
        </p:nvSpPr>
        <p:spPr>
          <a:xfrm>
            <a:off x="1145893" y="277799"/>
            <a:ext cx="10602300" cy="615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0C226"/>
              </a:buClr>
              <a:buSzPts val="256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ts val="88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ts val="16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1800"/>
              </a:spcBef>
              <a:spcAft>
                <a:spcPts val="0"/>
              </a:spcAft>
              <a:buSzPts val="1800"/>
              <a:buNone/>
            </a:pPr>
            <a:endParaRPr>
              <a:solidFill>
                <a:srgbClr val="514843"/>
              </a:solidFill>
              <a:latin typeface="Times New Roman"/>
              <a:ea typeface="Times New Roman"/>
              <a:cs typeface="Times New Roman"/>
              <a:sym typeface="Times New Roman"/>
            </a:endParaRPr>
          </a:p>
          <a:p>
            <a:pPr marL="342900" lvl="0" indent="-330200" algn="l" rtl="0">
              <a:lnSpc>
                <a:spcPct val="90000"/>
              </a:lnSpc>
              <a:spcBef>
                <a:spcPts val="1800"/>
              </a:spcBef>
              <a:spcAft>
                <a:spcPts val="0"/>
              </a:spcAft>
              <a:buClr>
                <a:srgbClr val="002060"/>
              </a:buClr>
              <a:buSzPts val="1600"/>
              <a:buFont typeface="Noto Sans Symbols"/>
              <a:buChar char="⮚"/>
            </a:pPr>
            <a:r>
              <a:rPr lang="uk-UA">
                <a:solidFill>
                  <a:srgbClr val="514843"/>
                </a:solidFill>
                <a:latin typeface="Times New Roman"/>
                <a:ea typeface="Times New Roman"/>
                <a:cs typeface="Times New Roman"/>
                <a:sym typeface="Times New Roman"/>
              </a:rPr>
              <a:t>… </a:t>
            </a:r>
            <a:r>
              <a:rPr lang="uk-UA" sz="2300">
                <a:solidFill>
                  <a:srgbClr val="514843"/>
                </a:solidFill>
                <a:latin typeface="Times New Roman"/>
                <a:ea typeface="Times New Roman"/>
                <a:cs typeface="Times New Roman"/>
                <a:sym typeface="Times New Roman"/>
              </a:rPr>
              <a:t>принципи реалізації обумовлюють </a:t>
            </a:r>
            <a:r>
              <a:rPr lang="uk-UA" sz="2300" b="1">
                <a:solidFill>
                  <a:srgbClr val="514843"/>
                </a:solidFill>
                <a:latin typeface="Times New Roman"/>
                <a:ea typeface="Times New Roman"/>
                <a:cs typeface="Times New Roman"/>
                <a:sym typeface="Times New Roman"/>
              </a:rPr>
              <a:t>ЗАБЕЗПЕЧЕННЯ ПРОФЕСІЙНОГО ПІДХОДУ ОСІБ</a:t>
            </a:r>
            <a:r>
              <a:rPr lang="uk-UA" sz="2300">
                <a:solidFill>
                  <a:srgbClr val="514843"/>
                </a:solidFill>
                <a:latin typeface="Times New Roman"/>
                <a:ea typeface="Times New Roman"/>
                <a:cs typeface="Times New Roman"/>
                <a:sym typeface="Times New Roman"/>
              </a:rPr>
              <a:t>, уповноважених на роботу із дітьми та співпрацю між державними органами і громадськими організаціями, впровадження найкращих практик та методів захисту прав і свобод дітей…</a:t>
            </a:r>
            <a:endParaRPr sz="2300">
              <a:solidFill>
                <a:srgbClr val="514843"/>
              </a:solidFill>
              <a:latin typeface="Times New Roman"/>
              <a:ea typeface="Times New Roman"/>
              <a:cs typeface="Times New Roman"/>
              <a:sym typeface="Times New Roman"/>
            </a:endParaRPr>
          </a:p>
          <a:p>
            <a:pPr marL="342900" lvl="0" indent="0" algn="just" rtl="0">
              <a:lnSpc>
                <a:spcPct val="90000"/>
              </a:lnSpc>
              <a:spcBef>
                <a:spcPts val="1000"/>
              </a:spcBef>
              <a:spcAft>
                <a:spcPts val="0"/>
              </a:spcAft>
              <a:buSzPts val="1800"/>
              <a:buNone/>
            </a:pPr>
            <a:endParaRPr sz="2000" b="1">
              <a:solidFill>
                <a:srgbClr val="002060"/>
              </a:solidFill>
              <a:latin typeface="Times New Roman"/>
              <a:ea typeface="Times New Roman"/>
              <a:cs typeface="Times New Roman"/>
              <a:sym typeface="Times New Roman"/>
            </a:endParaRPr>
          </a:p>
          <a:p>
            <a:pPr marL="0" lvl="0" indent="0" algn="l" rtl="0">
              <a:lnSpc>
                <a:spcPct val="100000"/>
              </a:lnSpc>
              <a:spcBef>
                <a:spcPts val="480"/>
              </a:spcBef>
              <a:spcAft>
                <a:spcPts val="0"/>
              </a:spcAft>
              <a:buClr>
                <a:srgbClr val="7F7F7F"/>
              </a:buClr>
              <a:buSzPts val="2400"/>
              <a:buNone/>
            </a:pPr>
            <a:endParaRPr/>
          </a:p>
        </p:txBody>
      </p:sp>
      <p:sp>
        <p:nvSpPr>
          <p:cNvPr id="146" name="Google Shape;146;p12"/>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НАЦІОНАЛЬНА СТРАТЕГІЯ</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реформування системи юстиції щодо дітей  на період до 2023 року, схвалена розпорядженням КМУ від 18.12.2018 р. № 1027-р</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200"/>
              <a:buFont typeface="Arial"/>
              <a:buNone/>
            </a:pPr>
            <a:endParaRPr sz="3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body" idx="1"/>
          </p:nvPr>
        </p:nvSpPr>
        <p:spPr>
          <a:xfrm>
            <a:off x="1145893" y="277799"/>
            <a:ext cx="10602300" cy="6157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90C226"/>
              </a:buClr>
              <a:buSzPct val="80000"/>
              <a:buNone/>
            </a:pPr>
            <a:endParaRPr sz="3200" b="1">
              <a:solidFill>
                <a:srgbClr val="104503"/>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90C226"/>
              </a:buClr>
              <a:buSzPct val="80000"/>
              <a:buNone/>
            </a:pPr>
            <a:endParaRPr sz="1100" b="1">
              <a:solidFill>
                <a:srgbClr val="002060"/>
              </a:solidFill>
              <a:latin typeface="Times New Roman"/>
              <a:ea typeface="Times New Roman"/>
              <a:cs typeface="Times New Roman"/>
              <a:sym typeface="Times New Roman"/>
            </a:endParaRPr>
          </a:p>
          <a:p>
            <a:pPr marL="342900" lvl="0" indent="-241300" algn="just" rtl="0">
              <a:lnSpc>
                <a:spcPct val="90000"/>
              </a:lnSpc>
              <a:spcBef>
                <a:spcPts val="1000"/>
              </a:spcBef>
              <a:spcAft>
                <a:spcPts val="0"/>
              </a:spcAft>
              <a:buClr>
                <a:srgbClr val="90C226"/>
              </a:buClr>
              <a:buSzPct val="80000"/>
              <a:buFont typeface="Noto Sans Symbols"/>
              <a:buNone/>
            </a:pPr>
            <a:endParaRPr sz="2000" b="1">
              <a:solidFill>
                <a:srgbClr val="002060"/>
              </a:solidFill>
              <a:latin typeface="Times New Roman"/>
              <a:ea typeface="Times New Roman"/>
              <a:cs typeface="Times New Roman"/>
              <a:sym typeface="Times New Roman"/>
            </a:endParaRPr>
          </a:p>
          <a:p>
            <a:pPr marL="342900" lvl="0" indent="0" algn="l" rtl="0">
              <a:lnSpc>
                <a:spcPct val="90000"/>
              </a:lnSpc>
              <a:spcBef>
                <a:spcPts val="1800"/>
              </a:spcBef>
              <a:spcAft>
                <a:spcPts val="0"/>
              </a:spcAft>
              <a:buSzPct val="81081"/>
              <a:buNone/>
            </a:pPr>
            <a:endParaRPr>
              <a:solidFill>
                <a:srgbClr val="514843"/>
              </a:solidFill>
              <a:latin typeface="Times New Roman"/>
              <a:ea typeface="Times New Roman"/>
              <a:cs typeface="Times New Roman"/>
              <a:sym typeface="Times New Roman"/>
            </a:endParaRPr>
          </a:p>
          <a:p>
            <a:pPr marL="342900" lvl="0" indent="-342900" algn="l" rtl="0">
              <a:lnSpc>
                <a:spcPct val="90000"/>
              </a:lnSpc>
              <a:spcBef>
                <a:spcPts val="1800"/>
              </a:spcBef>
              <a:spcAft>
                <a:spcPts val="0"/>
              </a:spcAft>
              <a:buClr>
                <a:srgbClr val="514843"/>
              </a:buClr>
              <a:buSzPct val="91666"/>
              <a:buFont typeface="Times New Roman"/>
              <a:buChar char="⮚"/>
            </a:pPr>
            <a:r>
              <a:rPr lang="uk-UA" b="1">
                <a:solidFill>
                  <a:srgbClr val="514843"/>
                </a:solidFill>
                <a:latin typeface="Times New Roman"/>
                <a:ea typeface="Times New Roman"/>
                <a:cs typeface="Times New Roman"/>
                <a:sym typeface="Times New Roman"/>
              </a:rPr>
              <a:t>Забезпечення спеціалізації</a:t>
            </a:r>
            <a:r>
              <a:rPr lang="uk-UA">
                <a:solidFill>
                  <a:srgbClr val="514843"/>
                </a:solidFill>
                <a:latin typeface="Times New Roman"/>
                <a:ea typeface="Times New Roman"/>
                <a:cs typeface="Times New Roman"/>
                <a:sym typeface="Times New Roman"/>
              </a:rPr>
              <a:t> суддів, що розглядають справи про адміністративні правопорушення за участю неповнолітніх осіб, </a:t>
            </a:r>
            <a:r>
              <a:rPr lang="uk-UA" b="1">
                <a:solidFill>
                  <a:srgbClr val="514843"/>
                </a:solidFill>
                <a:latin typeface="Times New Roman"/>
                <a:ea typeface="Times New Roman"/>
                <a:cs typeface="Times New Roman"/>
                <a:sym typeface="Times New Roman"/>
              </a:rPr>
              <a:t>та інших фахівців системи юстиції щодо дітей</a:t>
            </a:r>
            <a:r>
              <a:rPr lang="uk-UA">
                <a:solidFill>
                  <a:srgbClr val="514843"/>
                </a:solidFill>
                <a:latin typeface="Times New Roman"/>
                <a:ea typeface="Times New Roman"/>
                <a:cs typeface="Times New Roman"/>
                <a:sym typeface="Times New Roman"/>
              </a:rPr>
              <a:t> (прокурорів, адвокатів, соціальних працівників, </a:t>
            </a:r>
            <a:r>
              <a:rPr lang="uk-UA" b="1">
                <a:solidFill>
                  <a:srgbClr val="514843"/>
                </a:solidFill>
                <a:latin typeface="Times New Roman"/>
                <a:ea typeface="Times New Roman"/>
                <a:cs typeface="Times New Roman"/>
                <a:sym typeface="Times New Roman"/>
              </a:rPr>
              <a:t>педагогів, психологів</a:t>
            </a:r>
            <a:r>
              <a:rPr lang="uk-UA">
                <a:solidFill>
                  <a:srgbClr val="514843"/>
                </a:solidFill>
                <a:latin typeface="Times New Roman"/>
                <a:ea typeface="Times New Roman"/>
                <a:cs typeface="Times New Roman"/>
                <a:sym typeface="Times New Roman"/>
              </a:rPr>
              <a:t>, працівників поліції, органів пробації тощо)</a:t>
            </a:r>
            <a:endParaRPr>
              <a:solidFill>
                <a:srgbClr val="514843"/>
              </a:solidFill>
              <a:latin typeface="Times New Roman"/>
              <a:ea typeface="Times New Roman"/>
              <a:cs typeface="Times New Roman"/>
              <a:sym typeface="Times New Roman"/>
            </a:endParaRPr>
          </a:p>
          <a:p>
            <a:pPr marL="342900" lvl="0" indent="0" algn="l" rtl="0">
              <a:lnSpc>
                <a:spcPct val="90000"/>
              </a:lnSpc>
              <a:spcBef>
                <a:spcPts val="1800"/>
              </a:spcBef>
              <a:spcAft>
                <a:spcPts val="0"/>
              </a:spcAft>
              <a:buSzPct val="81081"/>
              <a:buNone/>
            </a:pPr>
            <a:endParaRPr>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ct val="149688"/>
              <a:buNone/>
            </a:pPr>
            <a:endParaRPr sz="1300">
              <a:solidFill>
                <a:srgbClr val="514843"/>
              </a:solidFill>
              <a:latin typeface="Times New Roman"/>
              <a:ea typeface="Times New Roman"/>
              <a:cs typeface="Times New Roman"/>
              <a:sym typeface="Times New Roman"/>
            </a:endParaRPr>
          </a:p>
          <a:p>
            <a:pPr marL="342900" lvl="0" indent="-342900" algn="l" rtl="0">
              <a:lnSpc>
                <a:spcPct val="90000"/>
              </a:lnSpc>
              <a:spcBef>
                <a:spcPts val="0"/>
              </a:spcBef>
              <a:spcAft>
                <a:spcPts val="0"/>
              </a:spcAft>
              <a:buClr>
                <a:srgbClr val="514843"/>
              </a:buClr>
              <a:buSzPct val="100000"/>
              <a:buFont typeface="Times New Roman"/>
              <a:buChar char="⮚"/>
            </a:pPr>
            <a:r>
              <a:rPr lang="uk-UA" b="1">
                <a:solidFill>
                  <a:srgbClr val="514843"/>
                </a:solidFill>
                <a:latin typeface="Times New Roman"/>
                <a:ea typeface="Times New Roman"/>
                <a:cs typeface="Times New Roman"/>
                <a:sym typeface="Times New Roman"/>
              </a:rPr>
              <a:t>Забезпечення правової визначеності статусу педагога, психолога</a:t>
            </a:r>
            <a:r>
              <a:rPr lang="uk-UA">
                <a:solidFill>
                  <a:srgbClr val="514843"/>
                </a:solidFill>
                <a:latin typeface="Times New Roman"/>
                <a:ea typeface="Times New Roman"/>
                <a:cs typeface="Times New Roman"/>
                <a:sym typeface="Times New Roman"/>
              </a:rPr>
              <a:t>, лікаря, представника служби у справах дітей, критеріїв їх вибору, залучення та відводу</a:t>
            </a:r>
            <a:endParaRPr>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ct val="81081"/>
              <a:buNone/>
            </a:pPr>
            <a:endParaRPr>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ct val="149688"/>
              <a:buNone/>
            </a:pPr>
            <a:endParaRPr sz="1300">
              <a:solidFill>
                <a:srgbClr val="514843"/>
              </a:solidFill>
              <a:latin typeface="Times New Roman"/>
              <a:ea typeface="Times New Roman"/>
              <a:cs typeface="Times New Roman"/>
              <a:sym typeface="Times New Roman"/>
            </a:endParaRPr>
          </a:p>
          <a:p>
            <a:pPr marL="342900" lvl="0" indent="0" algn="l" rtl="0">
              <a:lnSpc>
                <a:spcPct val="90000"/>
              </a:lnSpc>
              <a:spcBef>
                <a:spcPts val="0"/>
              </a:spcBef>
              <a:spcAft>
                <a:spcPts val="0"/>
              </a:spcAft>
              <a:buSzPct val="149688"/>
              <a:buNone/>
            </a:pPr>
            <a:endParaRPr sz="1300">
              <a:solidFill>
                <a:srgbClr val="514843"/>
              </a:solidFill>
              <a:latin typeface="Times New Roman"/>
              <a:ea typeface="Times New Roman"/>
              <a:cs typeface="Times New Roman"/>
              <a:sym typeface="Times New Roman"/>
            </a:endParaRPr>
          </a:p>
          <a:p>
            <a:pPr marL="342900" lvl="0" indent="-342900" algn="l" rtl="0">
              <a:lnSpc>
                <a:spcPct val="90000"/>
              </a:lnSpc>
              <a:spcBef>
                <a:spcPts val="0"/>
              </a:spcBef>
              <a:spcAft>
                <a:spcPts val="0"/>
              </a:spcAft>
              <a:buClr>
                <a:srgbClr val="514843"/>
              </a:buClr>
              <a:buSzPct val="100000"/>
              <a:buFont typeface="Times New Roman"/>
              <a:buChar char="⮚"/>
            </a:pPr>
            <a:r>
              <a:rPr lang="uk-UA" b="1">
                <a:solidFill>
                  <a:srgbClr val="514843"/>
                </a:solidFill>
                <a:latin typeface="Times New Roman"/>
                <a:ea typeface="Times New Roman"/>
                <a:cs typeface="Times New Roman"/>
                <a:sym typeface="Times New Roman"/>
              </a:rPr>
              <a:t>Підвищення професійного потенціалу працівників соціально-психологічної служби</a:t>
            </a:r>
            <a:r>
              <a:rPr lang="uk-UA">
                <a:solidFill>
                  <a:srgbClr val="514843"/>
                </a:solidFill>
                <a:latin typeface="Times New Roman"/>
                <a:ea typeface="Times New Roman"/>
                <a:cs typeface="Times New Roman"/>
                <a:sym typeface="Times New Roman"/>
              </a:rPr>
              <a:t> установ виконання покарань, органів пробації з питань забезпечення ресоціалізації неповнолітніх засуджених осіб шляхом розроблення та впровадження відповідних програм підвищення кваліфікації</a:t>
            </a:r>
            <a:endParaRPr>
              <a:solidFill>
                <a:srgbClr val="514843"/>
              </a:solidFill>
              <a:latin typeface="Times New Roman"/>
              <a:ea typeface="Times New Roman"/>
              <a:cs typeface="Times New Roman"/>
              <a:sym typeface="Times New Roman"/>
            </a:endParaRPr>
          </a:p>
          <a:p>
            <a:pPr marL="0" lvl="0" indent="0" algn="l" rtl="0">
              <a:lnSpc>
                <a:spcPct val="100000"/>
              </a:lnSpc>
              <a:spcBef>
                <a:spcPts val="480"/>
              </a:spcBef>
              <a:spcAft>
                <a:spcPts val="0"/>
              </a:spcAft>
              <a:buClr>
                <a:srgbClr val="7F7F7F"/>
              </a:buClr>
              <a:buSzPct val="100000"/>
              <a:buNone/>
            </a:pPr>
            <a:endParaRPr/>
          </a:p>
        </p:txBody>
      </p:sp>
      <p:sp>
        <p:nvSpPr>
          <p:cNvPr id="152" name="Google Shape;152;p13"/>
          <p:cNvSpPr/>
          <p:nvPr/>
        </p:nvSpPr>
        <p:spPr>
          <a:xfrm>
            <a:off x="976350" y="149375"/>
            <a:ext cx="10692900" cy="1224600"/>
          </a:xfrm>
          <a:prstGeom prst="roundRect">
            <a:avLst>
              <a:gd name="adj" fmla="val 16667"/>
            </a:avLst>
          </a:prstGeom>
          <a:gradFill>
            <a:gsLst>
              <a:gs pos="0">
                <a:srgbClr val="3C518D"/>
              </a:gs>
              <a:gs pos="80000">
                <a:srgbClr val="4F6CBA"/>
              </a:gs>
              <a:gs pos="100000">
                <a:srgbClr val="4E6BBD"/>
              </a:gs>
            </a:gsLst>
            <a:lin ang="16200038"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ПЛАН ЗАХОДІВ З РЕАЛІЗАЦІЇ НАЦІОНАЛЬНОЇ СТРАТЕГІЇ </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r>
              <a:rPr lang="uk-UA" sz="2500" b="1" i="0" u="none" strike="noStrike" cap="none">
                <a:solidFill>
                  <a:schemeClr val="lt1"/>
                </a:solidFill>
                <a:latin typeface="Times New Roman"/>
                <a:ea typeface="Times New Roman"/>
                <a:cs typeface="Times New Roman"/>
                <a:sym typeface="Times New Roman"/>
              </a:rPr>
              <a:t>реформування системи юстиції щодо дітей на період до 2023 року,  затверджений розпорядженням КМУ від 27.11.2019 р. № 1335-р:</a:t>
            </a: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2500"/>
              <a:buFont typeface="Arial"/>
              <a:buNone/>
            </a:pPr>
            <a:endParaRPr sz="25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200"/>
              <a:buFont typeface="Arial"/>
              <a:buNone/>
            </a:pPr>
            <a:endParaRPr sz="3200" b="1" i="0" u="none" strike="noStrike" cap="none">
              <a:solidFill>
                <a:schemeClr val="lt1"/>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rgbClr val="000000"/>
              </a:buClr>
              <a:buSzPts val="3200"/>
              <a:buFont typeface="Arial"/>
              <a:buNone/>
            </a:pPr>
            <a:r>
              <a:rPr lang="uk-UA" sz="3200" b="1" i="0" u="none" strike="noStrike" cap="none">
                <a:solidFill>
                  <a:schemeClr val="lt1"/>
                </a:solidFill>
                <a:latin typeface="Times New Roman"/>
                <a:ea typeface="Times New Roman"/>
                <a:cs typeface="Times New Roman"/>
                <a:sym typeface="Times New Roman"/>
              </a:rPr>
              <a:t> </a:t>
            </a:r>
            <a:endParaRPr sz="3200" b="1" i="0" u="none" strike="noStrike" cap="none">
              <a:solidFill>
                <a:srgbClr val="00206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Исполнительная">
  <a:themeElements>
    <a:clrScheme name="Исполнительная">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2945</Words>
  <Application>Microsoft Office PowerPoint</Application>
  <PresentationFormat>Довільний</PresentationFormat>
  <Paragraphs>384</Paragraphs>
  <Slides>34</Slides>
  <Notes>34</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34</vt:i4>
      </vt:variant>
    </vt:vector>
  </HeadingPairs>
  <TitlesOfParts>
    <vt:vector size="44" baseType="lpstr">
      <vt:lpstr>Arial</vt:lpstr>
      <vt:lpstr>Times New Roman</vt:lpstr>
      <vt:lpstr>Century Gothic</vt:lpstr>
      <vt:lpstr>Calibri</vt:lpstr>
      <vt:lpstr>Noto Sans Symbols</vt:lpstr>
      <vt:lpstr>Palatino Linotype</vt:lpstr>
      <vt:lpstr>Helvetica Neue</vt:lpstr>
      <vt:lpstr>Roboto</vt:lpstr>
      <vt:lpstr>Courier New</vt:lpstr>
      <vt:lpstr>Исполнительная</vt:lpstr>
      <vt:lpstr>       ВИЩА ШКОЛА АДВОКАТУРИ НААУ ЦЕНТР «АДВОКАТ ДИТИНИ»  </vt:lpstr>
      <vt:lpstr>  з Вами «в темі»  Лариса Гретченко</vt:lpstr>
      <vt:lpstr>  ПИТАННЯ ДО ОБГОВОРЕННЯ ЗА ТЕМОЮ: </vt:lpstr>
      <vt:lpstr> </vt:lpstr>
      <vt:lpstr> </vt:lpstr>
      <vt:lpstr>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ВИЩА ШКОЛА АДВОКАТУРИ НААУ ЦЕНТР «АДВОКАТ ДИТИНИ»  </dc:title>
  <dc:creator>38-01</dc:creator>
  <cp:lastModifiedBy>38-01</cp:lastModifiedBy>
  <cp:revision>1</cp:revision>
  <dcterms:modified xsi:type="dcterms:W3CDTF">2023-12-05T14:02:08Z</dcterms:modified>
</cp:coreProperties>
</file>